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ags/tag13.xml" ContentType="application/vnd.openxmlformats-officedocument.presentationml.tag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96" r:id="rId3"/>
    <p:sldMasterId id="2147483717" r:id="rId4"/>
  </p:sldMasterIdLst>
  <p:notesMasterIdLst>
    <p:notesMasterId r:id="rId37"/>
  </p:notesMasterIdLst>
  <p:sldIdLst>
    <p:sldId id="343" r:id="rId5"/>
    <p:sldId id="3296" r:id="rId6"/>
    <p:sldId id="360" r:id="rId7"/>
    <p:sldId id="277" r:id="rId8"/>
    <p:sldId id="355" r:id="rId9"/>
    <p:sldId id="260" r:id="rId10"/>
    <p:sldId id="3302" r:id="rId11"/>
    <p:sldId id="3297" r:id="rId12"/>
    <p:sldId id="316" r:id="rId13"/>
    <p:sldId id="351" r:id="rId14"/>
    <p:sldId id="3301" r:id="rId15"/>
    <p:sldId id="318" r:id="rId16"/>
    <p:sldId id="304" r:id="rId17"/>
    <p:sldId id="3288" r:id="rId18"/>
    <p:sldId id="3287" r:id="rId19"/>
    <p:sldId id="3303" r:id="rId20"/>
    <p:sldId id="320" r:id="rId21"/>
    <p:sldId id="308" r:id="rId22"/>
    <p:sldId id="287" r:id="rId23"/>
    <p:sldId id="3285" r:id="rId24"/>
    <p:sldId id="311" r:id="rId25"/>
    <p:sldId id="312" r:id="rId26"/>
    <p:sldId id="3290" r:id="rId27"/>
    <p:sldId id="3294" r:id="rId28"/>
    <p:sldId id="3295" r:id="rId29"/>
    <p:sldId id="3298" r:id="rId30"/>
    <p:sldId id="3299" r:id="rId31"/>
    <p:sldId id="323" r:id="rId32"/>
    <p:sldId id="3291" r:id="rId33"/>
    <p:sldId id="3300" r:id="rId34"/>
    <p:sldId id="3292" r:id="rId35"/>
    <p:sldId id="301"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oore" initials="PM" lastIdx="3" clrIdx="0">
    <p:extLst>
      <p:ext uri="{19B8F6BF-5375-455C-9EA6-DF929625EA0E}">
        <p15:presenceInfo xmlns:p15="http://schemas.microsoft.com/office/powerpoint/2012/main" userId="S-1-5-21-285085203-3750725655-357931394-1148" providerId="AD"/>
      </p:ext>
    </p:extLst>
  </p:cmAuthor>
  <p:cmAuthor id="2" name="Peter Moore" initials="PM [2]" lastIdx="7" clrIdx="1">
    <p:extLst>
      <p:ext uri="{19B8F6BF-5375-455C-9EA6-DF929625EA0E}">
        <p15:presenceInfo xmlns:p15="http://schemas.microsoft.com/office/powerpoint/2012/main" userId="Peter Moore" providerId="None"/>
      </p:ext>
    </p:extLst>
  </p:cmAuthor>
  <p:cmAuthor id="3" name="Mindy Michaels" initials="MM" lastIdx="56" clrIdx="2">
    <p:extLst>
      <p:ext uri="{19B8F6BF-5375-455C-9EA6-DF929625EA0E}">
        <p15:presenceInfo xmlns:p15="http://schemas.microsoft.com/office/powerpoint/2012/main" userId="S::mindy.michaels@beneficient.com::7d6dc197-1766-48fb-b320-c913dd5863c4" providerId="AD"/>
      </p:ext>
    </p:extLst>
  </p:cmAuthor>
  <p:cmAuthor id="4" name="Peter Moore" initials="PM [3]" lastIdx="2" clrIdx="3">
    <p:extLst>
      <p:ext uri="{19B8F6BF-5375-455C-9EA6-DF929625EA0E}">
        <p15:presenceInfo xmlns:p15="http://schemas.microsoft.com/office/powerpoint/2012/main" userId="S::pmoore@mbd2.onmicrosoft.com::3bfe45db-f886-411b-8db6-f0a2899dd6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85BF"/>
    <a:srgbClr val="2696AF"/>
    <a:srgbClr val="00824C"/>
    <a:srgbClr val="FFFFFF"/>
    <a:srgbClr val="045073"/>
    <a:srgbClr val="009147"/>
    <a:srgbClr val="D8117D"/>
    <a:srgbClr val="0A3E80"/>
    <a:srgbClr val="0EBBE4"/>
    <a:srgbClr val="A1B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5458" autoAdjust="0"/>
  </p:normalViewPr>
  <p:slideViewPr>
    <p:cSldViewPr snapToGrid="0" snapToObjects="1" showGuides="1">
      <p:cViewPr varScale="1">
        <p:scale>
          <a:sx n="89" d="100"/>
          <a:sy n="89" d="100"/>
        </p:scale>
        <p:origin x="366" y="57"/>
      </p:cViewPr>
      <p:guideLst>
        <p:guide orient="horz" pos="2304"/>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10" d="100"/>
          <a:sy n="110" d="100"/>
        </p:scale>
        <p:origin x="263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4.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Sales</a:t>
            </a:r>
          </a:p>
        </c:rich>
      </c:tx>
      <c:layout>
        <c:manualLayout>
          <c:xMode val="edge"/>
          <c:yMode val="edge"/>
          <c:x val="4.6286039598308411E-2"/>
          <c:y val="3.285400971547392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10-4235-8397-C9763C49E2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10-4235-8397-C9763C49E2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10-4235-8397-C9763C49E2CA}"/>
              </c:ext>
            </c:extLst>
          </c:dPt>
          <c:dLbls>
            <c:dLbl>
              <c:idx val="0"/>
              <c:layout>
                <c:manualLayout>
                  <c:x val="-0.144392575928009"/>
                  <c:y val="0.2111903278624314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6F62ECC8-3382-4C2F-A52B-CA5405A48FA5}" type="CATEGORYNAME">
                      <a:rPr lang="en-US"/>
                      <a:pPr>
                        <a:defRPr sz="1100">
                          <a:solidFill>
                            <a:schemeClr val="bg1"/>
                          </a:solidFill>
                        </a:defRPr>
                      </a:pPr>
                      <a:t>[CATEGORY NAME]</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C610-4235-8397-C9763C49E2CA}"/>
                </c:ext>
              </c:extLst>
            </c:dLbl>
            <c:dLbl>
              <c:idx val="1"/>
              <c:layout>
                <c:manualLayout>
                  <c:x val="5.5370362050631228E-2"/>
                  <c:y val="-6.891130436660832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641865E0-8528-454E-8CBD-594E4BE64566}" type="CATEGORYNAME">
                      <a:rPr lang="en-US">
                        <a:solidFill>
                          <a:schemeClr val="tx1"/>
                        </a:solidFill>
                      </a:rPr>
                      <a:pPr>
                        <a:defRPr sz="1100">
                          <a:solidFill>
                            <a:schemeClr val="bg1"/>
                          </a:solidFill>
                        </a:defRPr>
                      </a:pPr>
                      <a:t>[CATEGORY NAME]</a:t>
                    </a:fld>
                    <a:r>
                      <a:rPr lang="en-US" baseline="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C610-4235-8397-C9763C49E2CA}"/>
                </c:ext>
              </c:extLst>
            </c:dLbl>
            <c:dLbl>
              <c:idx val="2"/>
              <c:layout>
                <c:manualLayout>
                  <c:x val="0.29617770078895145"/>
                  <c:y val="-0.14516997069135437"/>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fld id="{7B2B0EFD-9868-48A7-98D9-7427E71B1FDD}" type="CATEGORYNAME">
                      <a:rPr lang="en-US" smtClean="0">
                        <a:solidFill>
                          <a:schemeClr val="bg1"/>
                        </a:solidFill>
                      </a:rPr>
                      <a:pPr>
                        <a:defRPr sz="1100">
                          <a:solidFill>
                            <a:schemeClr val="bg1"/>
                          </a:solidFill>
                        </a:defRPr>
                      </a:pPr>
                      <a:t>[CATEGORY NAME]</a:t>
                    </a:fld>
                    <a:r>
                      <a:rPr lang="en-US" baseline="0"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7672052671445196"/>
                      <c:h val="0.15982250613560703"/>
                    </c:manualLayout>
                  </c15:layout>
                  <c15:dlblFieldTable/>
                  <c15:showDataLabelsRange val="0"/>
                </c:ext>
                <c:ext xmlns:c16="http://schemas.microsoft.com/office/drawing/2014/chart" uri="{C3380CC4-5D6E-409C-BE32-E72D297353CC}">
                  <c16:uniqueId val="{00000005-C610-4235-8397-C9763C49E2C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Life Insurance Assets</c:v>
                </c:pt>
                <c:pt idx="1">
                  <c:v>Cash and Other</c:v>
                </c:pt>
                <c:pt idx="2">
                  <c:v>Investment in Ben</c:v>
                </c:pt>
              </c:strCache>
            </c:strRef>
          </c:cat>
          <c:val>
            <c:numRef>
              <c:f>Sheet1!$B$2:$B$4</c:f>
              <c:numCache>
                <c:formatCode>0%</c:formatCode>
                <c:ptCount val="3"/>
                <c:pt idx="0">
                  <c:v>0.22</c:v>
                </c:pt>
                <c:pt idx="1">
                  <c:v>0.03</c:v>
                </c:pt>
                <c:pt idx="2">
                  <c:v>0.75</c:v>
                </c:pt>
              </c:numCache>
            </c:numRef>
          </c:val>
          <c:extLst>
            <c:ext xmlns:c16="http://schemas.microsoft.com/office/drawing/2014/chart" uri="{C3380CC4-5D6E-409C-BE32-E72D297353CC}">
              <c16:uniqueId val="{00000010-C610-4235-8397-C9763C49E2CA}"/>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200" b="0" dirty="0"/>
              <a:t>Global Alternatives AUM </a:t>
            </a:r>
            <a:br>
              <a:rPr lang="en-US" sz="1200" dirty="0"/>
            </a:br>
            <a:r>
              <a:rPr lang="en-US" sz="1200" dirty="0"/>
              <a:t>($ in trillions)</a:t>
            </a:r>
          </a:p>
        </c:rich>
      </c:tx>
      <c:layout>
        <c:manualLayout>
          <c:xMode val="edge"/>
          <c:yMode val="edge"/>
          <c:x val="1.1458526937479221E-2"/>
          <c:y val="1.5411644103878122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912915368706428E-2"/>
          <c:y val="2.4797578066196653E-2"/>
          <c:w val="0.94817432273262658"/>
          <c:h val="0.86051310424659988"/>
        </c:manualLayout>
      </c:layout>
      <c:barChart>
        <c:barDir val="col"/>
        <c:grouping val="clustered"/>
        <c:varyColors val="0"/>
        <c:ser>
          <c:idx val="0"/>
          <c:order val="0"/>
          <c:tx>
            <c:strRef>
              <c:f>Sheet1!$B$1</c:f>
              <c:strCache>
                <c:ptCount val="1"/>
                <c:pt idx="0">
                  <c:v>GLOBAL ALTERNATIVES AUM ($ in trillions)</c:v>
                </c:pt>
              </c:strCache>
            </c:strRef>
          </c:tx>
          <c:spPr>
            <a:solidFill>
              <a:schemeClr val="accent3"/>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1-3E6A-485A-96C7-E49C4270506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2003</c:v>
                </c:pt>
                <c:pt idx="1">
                  <c:v>2005</c:v>
                </c:pt>
                <c:pt idx="2">
                  <c:v>2010</c:v>
                </c:pt>
                <c:pt idx="3">
                  <c:v>2015</c:v>
                </c:pt>
                <c:pt idx="4">
                  <c:v>2020</c:v>
                </c:pt>
              </c:numCache>
            </c:numRef>
          </c:cat>
          <c:val>
            <c:numRef>
              <c:f>Sheet1!$B$2:$B$6</c:f>
              <c:numCache>
                <c:formatCode>#,##0.0_);[Red]\(#,##0.0\)</c:formatCode>
                <c:ptCount val="5"/>
                <c:pt idx="0" formatCode="General">
                  <c:v>0.9</c:v>
                </c:pt>
                <c:pt idx="1">
                  <c:v>1.4</c:v>
                </c:pt>
                <c:pt idx="2">
                  <c:v>3.1</c:v>
                </c:pt>
                <c:pt idx="3">
                  <c:v>4.7</c:v>
                </c:pt>
                <c:pt idx="4">
                  <c:v>9.1</c:v>
                </c:pt>
              </c:numCache>
            </c:numRef>
          </c:val>
          <c:extLst>
            <c:ext xmlns:c16="http://schemas.microsoft.com/office/drawing/2014/chart" uri="{C3380CC4-5D6E-409C-BE32-E72D297353CC}">
              <c16:uniqueId val="{00000002-3E6A-485A-96C7-E49C4270506D}"/>
            </c:ext>
          </c:extLst>
        </c:ser>
        <c:dLbls>
          <c:showLegendKey val="0"/>
          <c:showVal val="0"/>
          <c:showCatName val="0"/>
          <c:showSerName val="0"/>
          <c:showPercent val="0"/>
          <c:showBubbleSize val="0"/>
        </c:dLbls>
        <c:gapWidth val="75"/>
        <c:overlap val="-27"/>
        <c:axId val="1844071744"/>
        <c:axId val="1844075904"/>
      </c:barChart>
      <c:catAx>
        <c:axId val="1844071744"/>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200" b="1" i="0" u="none" strike="noStrike" kern="1200" baseline="0">
                <a:solidFill>
                  <a:schemeClr val="accent1"/>
                </a:solidFill>
                <a:latin typeface="+mn-lt"/>
                <a:ea typeface="+mn-ea"/>
                <a:cs typeface="+mn-cs"/>
              </a:defRPr>
            </a:pPr>
            <a:endParaRPr lang="en-US"/>
          </a:p>
        </c:txPr>
        <c:crossAx val="1844075904"/>
        <c:crosses val="autoZero"/>
        <c:auto val="1"/>
        <c:lblAlgn val="ctr"/>
        <c:lblOffset val="100"/>
        <c:noMultiLvlLbl val="0"/>
      </c:catAx>
      <c:valAx>
        <c:axId val="1844075904"/>
        <c:scaling>
          <c:orientation val="minMax"/>
        </c:scaling>
        <c:delete val="1"/>
        <c:axPos val="l"/>
        <c:numFmt formatCode="General" sourceLinked="1"/>
        <c:majorTickMark val="none"/>
        <c:minorTickMark val="none"/>
        <c:tickLblPos val="nextTo"/>
        <c:crossAx val="184407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7662337662338"/>
          <c:y val="2.2006035716147569E-2"/>
          <c:w val="0.75324675324675305"/>
          <c:h val="0.955988150655946"/>
        </c:manualLayout>
      </c:layout>
      <c:barChart>
        <c:barDir val="col"/>
        <c:grouping val="stacked"/>
        <c:varyColors val="0"/>
        <c:ser>
          <c:idx val="0"/>
          <c:order val="0"/>
          <c:spPr>
            <a:solidFill>
              <a:schemeClr val="accent4"/>
            </a:solidFill>
            <a:ln>
              <a:noFill/>
            </a:ln>
          </c:spPr>
          <c:invertIfNegative val="0"/>
          <c:dLbls>
            <c:dLbl>
              <c:idx val="0"/>
              <c:layout>
                <c:manualLayout>
                  <c:x val="0"/>
                  <c:y val="-1.6927634363097801E-3"/>
                </c:manualLayout>
              </c:layout>
              <c:numFmt formatCode="&quot;$&quot;#,##0.0&quot; trillion&quot;;&quot;-&quot;&quot;$&quot;#,##0.0&quot; trillion&quot;" sourceLinked="0"/>
              <c:spPr>
                <a:noFill/>
                <a:ln>
                  <a:noFill/>
                </a:ln>
              </c:spPr>
              <c:txPr>
                <a:bodyPr wrap="none"/>
                <a:lstStyle/>
                <a:p>
                  <a:pPr>
                    <a:defRPr sz="14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6B9-4979-8C41-502AFFA87B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4.1109999999999989</c:v>
                </c:pt>
              </c:numCache>
            </c:numRef>
          </c:val>
          <c:extLst>
            <c:ext xmlns:c16="http://schemas.microsoft.com/office/drawing/2014/chart" uri="{C3380CC4-5D6E-409C-BE32-E72D297353CC}">
              <c16:uniqueId val="{00000001-66B9-4979-8C41-502AFFA87B2B}"/>
            </c:ext>
          </c:extLst>
        </c:ser>
        <c:ser>
          <c:idx val="1"/>
          <c:order val="1"/>
          <c:spPr>
            <a:solidFill>
              <a:schemeClr val="accent3"/>
            </a:solidFill>
            <a:ln>
              <a:noFill/>
            </a:ln>
          </c:spPr>
          <c:invertIfNegative val="0"/>
          <c:dLbls>
            <c:dLbl>
              <c:idx val="0"/>
              <c:layout>
                <c:manualLayout>
                  <c:x val="0"/>
                  <c:y val="-1.6927634363097801E-3"/>
                </c:manualLayout>
              </c:layout>
              <c:numFmt formatCode="&quot;$&quot;#,##0.0&quot; trillion&quot;;&quot;-&quot;&quot;$&quot;#,##0.0&quot; trillion&quot;"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6B9-4979-8C41-502AFFA87B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0.89100000000000001</c:v>
                </c:pt>
              </c:numCache>
            </c:numRef>
          </c:val>
          <c:extLst>
            <c:ext xmlns:c16="http://schemas.microsoft.com/office/drawing/2014/chart" uri="{C3380CC4-5D6E-409C-BE32-E72D297353CC}">
              <c16:uniqueId val="{00000003-66B9-4979-8C41-502AFFA87B2B}"/>
            </c:ext>
          </c:extLst>
        </c:ser>
        <c:ser>
          <c:idx val="2"/>
          <c:order val="2"/>
          <c:spPr>
            <a:solidFill>
              <a:schemeClr val="accent2"/>
            </a:solidFill>
            <a:ln>
              <a:noFill/>
            </a:ln>
          </c:spPr>
          <c:invertIfNegative val="0"/>
          <c:dLbls>
            <c:dLbl>
              <c:idx val="0"/>
              <c:layout>
                <c:manualLayout>
                  <c:x val="0"/>
                  <c:y val="-1.6927634363097801E-3"/>
                </c:manualLayout>
              </c:layout>
              <c:numFmt formatCode="&quot;$&quot;#,##0.0&quot; trillion&quot;;&quot;-&quot;&quot;$&quot;#,##0.0&quot; trillion&quot;"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6B9-4979-8C41-502AFFA87B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0.79500000000000004</c:v>
                </c:pt>
              </c:numCache>
            </c:numRef>
          </c:val>
          <c:extLst>
            <c:ext xmlns:c16="http://schemas.microsoft.com/office/drawing/2014/chart" uri="{C3380CC4-5D6E-409C-BE32-E72D297353CC}">
              <c16:uniqueId val="{00000005-66B9-4979-8C41-502AFFA87B2B}"/>
            </c:ext>
          </c:extLst>
        </c:ser>
        <c:ser>
          <c:idx val="3"/>
          <c:order val="3"/>
          <c:spPr>
            <a:solidFill>
              <a:schemeClr val="accent1"/>
            </a:solidFill>
            <a:ln>
              <a:noFill/>
            </a:ln>
          </c:spPr>
          <c:invertIfNegative val="0"/>
          <c:dLbls>
            <c:dLbl>
              <c:idx val="0"/>
              <c:layout>
                <c:manualLayout>
                  <c:x val="0"/>
                  <c:y val="-1.2695725772323299E-3"/>
                </c:manualLayout>
              </c:layout>
              <c:numFmt formatCode="&quot;$&quot;#,##0.0&quot; trillion&quot;;&quot;-&quot;&quot;$&quot;#,##0.0&quot; trillion&quot;" sourceLinked="0"/>
              <c:spPr>
                <a:noFill/>
                <a:ln>
                  <a:noFill/>
                </a:ln>
              </c:spPr>
              <c:txPr>
                <a:bodyPr wrap="none"/>
                <a:lstStyle/>
                <a:p>
                  <a:pPr>
                    <a:defRPr sz="14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6B9-4979-8C41-502AFFA87B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3.302999999999999</c:v>
                </c:pt>
              </c:numCache>
            </c:numRef>
          </c:val>
          <c:extLst>
            <c:ext xmlns:c16="http://schemas.microsoft.com/office/drawing/2014/chart" uri="{C3380CC4-5D6E-409C-BE32-E72D297353CC}">
              <c16:uniqueId val="{00000007-66B9-4979-8C41-502AFFA87B2B}"/>
            </c:ext>
          </c:extLst>
        </c:ser>
        <c:dLbls>
          <c:showLegendKey val="0"/>
          <c:showVal val="0"/>
          <c:showCatName val="0"/>
          <c:showSerName val="0"/>
          <c:showPercent val="0"/>
          <c:showBubbleSize val="0"/>
        </c:dLbls>
        <c:gapWidth val="80"/>
        <c:overlap val="100"/>
        <c:axId val="-2023835576"/>
        <c:axId val="-2022721752"/>
      </c:barChart>
      <c:catAx>
        <c:axId val="-2023835576"/>
        <c:scaling>
          <c:orientation val="minMax"/>
        </c:scaling>
        <c:delete val="0"/>
        <c:axPos val="b"/>
        <c:majorGridlines>
          <c:spPr>
            <a:ln>
              <a:noFill/>
            </a:ln>
          </c:spPr>
        </c:majorGridlines>
        <c:majorTickMark val="none"/>
        <c:minorTickMark val="none"/>
        <c:tickLblPos val="none"/>
        <c:spPr>
          <a:ln w="9525" algn="ctr">
            <a:solidFill>
              <a:schemeClr val="accent4"/>
            </a:solidFill>
            <a:prstDash val="solid"/>
          </a:ln>
        </c:spPr>
        <c:crossAx val="-2022721752"/>
        <c:crosses val="min"/>
        <c:auto val="0"/>
        <c:lblAlgn val="ctr"/>
        <c:lblOffset val="100"/>
        <c:noMultiLvlLbl val="0"/>
      </c:catAx>
      <c:valAx>
        <c:axId val="-2022721752"/>
        <c:scaling>
          <c:orientation val="minMax"/>
          <c:max val="9.1"/>
          <c:min val="0"/>
        </c:scaling>
        <c:delete val="1"/>
        <c:axPos val="l"/>
        <c:numFmt formatCode="General" sourceLinked="1"/>
        <c:majorTickMark val="out"/>
        <c:minorTickMark val="none"/>
        <c:tickLblPos val="nextTo"/>
        <c:crossAx val="-2023835576"/>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43610249889"/>
          <c:y val="4.49611146904269E-2"/>
          <c:w val="0.77702154347281305"/>
          <c:h val="0.68583304386789801"/>
        </c:manualLayout>
      </c:layout>
      <c:lineChart>
        <c:grouping val="standard"/>
        <c:varyColors val="0"/>
        <c:dLbls>
          <c:showLegendKey val="0"/>
          <c:showVal val="0"/>
          <c:showCatName val="0"/>
          <c:showSerName val="0"/>
          <c:showPercent val="0"/>
          <c:showBubbleSize val="0"/>
        </c:dLbls>
        <c:marker val="1"/>
        <c:smooth val="0"/>
        <c:axId val="-2023847880"/>
        <c:axId val="-2119526712"/>
      </c:lineChart>
      <c:catAx>
        <c:axId val="-2023847880"/>
        <c:scaling>
          <c:orientation val="minMax"/>
        </c:scaling>
        <c:delete val="1"/>
        <c:axPos val="b"/>
        <c:numFmt formatCode="General" sourceLinked="1"/>
        <c:majorTickMark val="none"/>
        <c:minorTickMark val="none"/>
        <c:tickLblPos val="nextTo"/>
        <c:crossAx val="-2119526712"/>
        <c:crosses val="autoZero"/>
        <c:auto val="1"/>
        <c:lblAlgn val="ctr"/>
        <c:lblOffset val="100"/>
        <c:noMultiLvlLbl val="0"/>
      </c:catAx>
      <c:valAx>
        <c:axId val="-2119526712"/>
        <c:scaling>
          <c:orientation val="minMax"/>
          <c:max val="8000"/>
        </c:scaling>
        <c:delete val="1"/>
        <c:axPos val="l"/>
        <c:numFmt formatCode="#,##0" sourceLinked="0"/>
        <c:majorTickMark val="out"/>
        <c:minorTickMark val="none"/>
        <c:tickLblPos val="nextTo"/>
        <c:crossAx val="-2023847880"/>
        <c:crosses val="autoZero"/>
        <c:crossBetween val="between"/>
      </c:valAx>
      <c:spPr>
        <a:noFill/>
        <a:ln w="25400">
          <a:noFill/>
        </a:ln>
        <a:effectLst/>
      </c:spPr>
    </c:plotArea>
    <c:legend>
      <c:legendPos val="b"/>
      <c:layout>
        <c:manualLayout>
          <c:xMode val="edge"/>
          <c:yMode val="edge"/>
          <c:x val="1.1451432042152812E-2"/>
          <c:y val="0.93078106438240893"/>
          <c:w val="0.44727544282777898"/>
          <c:h val="6.9219012894515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43610249889"/>
          <c:y val="4.49611146904269E-2"/>
          <c:w val="0.77702154347281305"/>
          <c:h val="0.68583304386789801"/>
        </c:manualLayout>
      </c:layout>
      <c:lineChart>
        <c:grouping val="standard"/>
        <c:varyColors val="0"/>
        <c:dLbls>
          <c:showLegendKey val="0"/>
          <c:showVal val="0"/>
          <c:showCatName val="0"/>
          <c:showSerName val="0"/>
          <c:showPercent val="0"/>
          <c:showBubbleSize val="0"/>
        </c:dLbls>
        <c:marker val="1"/>
        <c:smooth val="0"/>
        <c:axId val="-2023847880"/>
        <c:axId val="-2119526712"/>
      </c:lineChart>
      <c:catAx>
        <c:axId val="-2023847880"/>
        <c:scaling>
          <c:orientation val="minMax"/>
        </c:scaling>
        <c:delete val="1"/>
        <c:axPos val="b"/>
        <c:numFmt formatCode="General" sourceLinked="1"/>
        <c:majorTickMark val="none"/>
        <c:minorTickMark val="none"/>
        <c:tickLblPos val="nextTo"/>
        <c:crossAx val="-2119526712"/>
        <c:crosses val="autoZero"/>
        <c:auto val="1"/>
        <c:lblAlgn val="ctr"/>
        <c:lblOffset val="100"/>
        <c:noMultiLvlLbl val="0"/>
      </c:catAx>
      <c:valAx>
        <c:axId val="-2119526712"/>
        <c:scaling>
          <c:orientation val="minMax"/>
          <c:max val="8000"/>
        </c:scaling>
        <c:delete val="1"/>
        <c:axPos val="l"/>
        <c:numFmt formatCode="#,##0" sourceLinked="0"/>
        <c:majorTickMark val="out"/>
        <c:minorTickMark val="none"/>
        <c:tickLblPos val="nextTo"/>
        <c:crossAx val="-2023847880"/>
        <c:crosses val="autoZero"/>
        <c:crossBetween val="between"/>
      </c:valAx>
      <c:spPr>
        <a:noFill/>
        <a:ln w="25400">
          <a:noFill/>
        </a:ln>
        <a:effectLst/>
      </c:spPr>
    </c:plotArea>
    <c:legend>
      <c:legendPos val="b"/>
      <c:layout>
        <c:manualLayout>
          <c:xMode val="edge"/>
          <c:yMode val="edge"/>
          <c:x val="1.1451432042152812E-2"/>
          <c:y val="0.93078106438240893"/>
          <c:w val="0.44727544282777898"/>
          <c:h val="6.9219012894515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43610249889"/>
          <c:y val="4.49611146904269E-2"/>
          <c:w val="0.77702154347281305"/>
          <c:h val="0.68583304386789801"/>
        </c:manualLayout>
      </c:layout>
      <c:lineChart>
        <c:grouping val="standard"/>
        <c:varyColors val="0"/>
        <c:dLbls>
          <c:showLegendKey val="0"/>
          <c:showVal val="0"/>
          <c:showCatName val="0"/>
          <c:showSerName val="0"/>
          <c:showPercent val="0"/>
          <c:showBubbleSize val="0"/>
        </c:dLbls>
        <c:marker val="1"/>
        <c:smooth val="0"/>
        <c:axId val="-2023847880"/>
        <c:axId val="-2119526712"/>
      </c:lineChart>
      <c:catAx>
        <c:axId val="-2023847880"/>
        <c:scaling>
          <c:orientation val="minMax"/>
        </c:scaling>
        <c:delete val="1"/>
        <c:axPos val="b"/>
        <c:numFmt formatCode="General" sourceLinked="1"/>
        <c:majorTickMark val="none"/>
        <c:minorTickMark val="none"/>
        <c:tickLblPos val="nextTo"/>
        <c:crossAx val="-2119526712"/>
        <c:crosses val="autoZero"/>
        <c:auto val="1"/>
        <c:lblAlgn val="ctr"/>
        <c:lblOffset val="100"/>
        <c:noMultiLvlLbl val="0"/>
      </c:catAx>
      <c:valAx>
        <c:axId val="-2119526712"/>
        <c:scaling>
          <c:orientation val="minMax"/>
          <c:max val="8000"/>
        </c:scaling>
        <c:delete val="1"/>
        <c:axPos val="l"/>
        <c:numFmt formatCode="#,##0" sourceLinked="0"/>
        <c:majorTickMark val="out"/>
        <c:minorTickMark val="none"/>
        <c:tickLblPos val="nextTo"/>
        <c:crossAx val="-2023847880"/>
        <c:crosses val="autoZero"/>
        <c:crossBetween val="between"/>
      </c:valAx>
      <c:spPr>
        <a:noFill/>
        <a:ln w="25400">
          <a:noFill/>
        </a:ln>
        <a:effectLst/>
      </c:spPr>
    </c:plotArea>
    <c:legend>
      <c:legendPos val="b"/>
      <c:layout>
        <c:manualLayout>
          <c:xMode val="edge"/>
          <c:yMode val="edge"/>
          <c:x val="1.1451432042152812E-2"/>
          <c:y val="0.93078106438240893"/>
          <c:w val="0.44727544282777898"/>
          <c:h val="6.9219012894515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26246719160106"/>
          <c:y val="3.7811092915318333E-2"/>
          <c:w val="0.77702154347281305"/>
          <c:h val="0.68583304386789801"/>
        </c:manualLayout>
      </c:layout>
      <c:lineChart>
        <c:grouping val="standard"/>
        <c:varyColors val="0"/>
        <c:dLbls>
          <c:showLegendKey val="0"/>
          <c:showVal val="0"/>
          <c:showCatName val="0"/>
          <c:showSerName val="0"/>
          <c:showPercent val="0"/>
          <c:showBubbleSize val="0"/>
        </c:dLbls>
        <c:marker val="1"/>
        <c:smooth val="0"/>
        <c:axId val="-2023847880"/>
        <c:axId val="-2119526712"/>
      </c:lineChart>
      <c:catAx>
        <c:axId val="-2023847880"/>
        <c:scaling>
          <c:orientation val="minMax"/>
        </c:scaling>
        <c:delete val="1"/>
        <c:axPos val="b"/>
        <c:numFmt formatCode="General" sourceLinked="1"/>
        <c:majorTickMark val="none"/>
        <c:minorTickMark val="none"/>
        <c:tickLblPos val="nextTo"/>
        <c:crossAx val="-2119526712"/>
        <c:crosses val="autoZero"/>
        <c:auto val="1"/>
        <c:lblAlgn val="ctr"/>
        <c:lblOffset val="100"/>
        <c:noMultiLvlLbl val="0"/>
      </c:catAx>
      <c:valAx>
        <c:axId val="-2119526712"/>
        <c:scaling>
          <c:orientation val="minMax"/>
          <c:max val="8000"/>
        </c:scaling>
        <c:delete val="0"/>
        <c:axPos val="l"/>
        <c:numFmt formatCode="#,##0" sourceLinked="0"/>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2023847880"/>
        <c:crosses val="autoZero"/>
        <c:crossBetween val="between"/>
      </c:valAx>
      <c:spPr>
        <a:noFill/>
        <a:ln>
          <a:noFill/>
        </a:ln>
        <a:effectLst/>
      </c:spPr>
    </c:plotArea>
    <c:legend>
      <c:legendPos val="b"/>
      <c:layout>
        <c:manualLayout>
          <c:xMode val="edge"/>
          <c:yMode val="edge"/>
          <c:x val="5.9540330019607915E-2"/>
          <c:y val="0.89166524265854508"/>
          <c:w val="0.59912715077281997"/>
          <c:h val="6.9219012894515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26246719160106"/>
          <c:y val="3.7811092915318333E-2"/>
          <c:w val="0.77702154347281305"/>
          <c:h val="0.68583304386789801"/>
        </c:manualLayout>
      </c:layout>
      <c:barChart>
        <c:barDir val="col"/>
        <c:grouping val="clustered"/>
        <c:varyColors val="0"/>
        <c:ser>
          <c:idx val="0"/>
          <c:order val="0"/>
          <c:tx>
            <c:strRef>
              <c:f>'[Chart in Microsoft PowerPoint]Sheet3'!$B$4</c:f>
              <c:strCache>
                <c:ptCount val="1"/>
                <c:pt idx="0">
                  <c:v>Global Private Market AUM</c:v>
                </c:pt>
              </c:strCache>
            </c:strRef>
          </c:tx>
          <c:spPr>
            <a:gradFill>
              <a:gsLst>
                <a:gs pos="100000">
                  <a:schemeClr val="accent1"/>
                </a:gs>
                <a:gs pos="0">
                  <a:schemeClr val="accent2"/>
                </a:gs>
              </a:gsLst>
              <a:lin ang="5400000" scaled="1"/>
            </a:gradFill>
            <a:ln>
              <a:noFill/>
            </a:ln>
            <a:effectLst/>
          </c:spPr>
          <c:invertIfNegative val="0"/>
          <c:cat>
            <c:strRef>
              <c:f>'[Chart in Microsoft PowerPoint]Sheet3'!$C$2:$S$2</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2020 Projected</c:v>
                </c:pt>
              </c:strCache>
            </c:strRef>
          </c:cat>
          <c:val>
            <c:numRef>
              <c:f>'[Chart in Microsoft PowerPoint]Sheet3'!$C$4:$S$4</c:f>
              <c:numCache>
                <c:formatCode>General</c:formatCode>
                <c:ptCount val="17"/>
                <c:pt idx="0">
                  <c:v>1368.7</c:v>
                </c:pt>
                <c:pt idx="1">
                  <c:v>1881.4</c:v>
                </c:pt>
                <c:pt idx="2">
                  <c:v>2509.4</c:v>
                </c:pt>
                <c:pt idx="3">
                  <c:v>2567.1999999999998</c:v>
                </c:pt>
                <c:pt idx="4">
                  <c:v>2806.4</c:v>
                </c:pt>
                <c:pt idx="5">
                  <c:v>3130.5</c:v>
                </c:pt>
                <c:pt idx="6">
                  <c:v>3434.3</c:v>
                </c:pt>
                <c:pt idx="7">
                  <c:v>3738</c:v>
                </c:pt>
                <c:pt idx="8">
                  <c:v>4262.4000000000005</c:v>
                </c:pt>
                <c:pt idx="9">
                  <c:v>4408.3</c:v>
                </c:pt>
                <c:pt idx="10">
                  <c:v>4697.2</c:v>
                </c:pt>
                <c:pt idx="11">
                  <c:v>5055.6000000000004</c:v>
                </c:pt>
                <c:pt idx="12">
                  <c:v>5796.8</c:v>
                </c:pt>
                <c:pt idx="13">
                  <c:v>6675</c:v>
                </c:pt>
                <c:pt idx="14">
                  <c:v>7856.1</c:v>
                </c:pt>
                <c:pt idx="15">
                  <c:v>9121.6</c:v>
                </c:pt>
                <c:pt idx="16">
                  <c:v>9741.4092100360431</c:v>
                </c:pt>
              </c:numCache>
            </c:numRef>
          </c:val>
          <c:extLst>
            <c:ext xmlns:c16="http://schemas.microsoft.com/office/drawing/2014/chart" uri="{C3380CC4-5D6E-409C-BE32-E72D297353CC}">
              <c16:uniqueId val="{00000000-EF1C-4DAA-B393-DB1CB4B4D59A}"/>
            </c:ext>
          </c:extLst>
        </c:ser>
        <c:dLbls>
          <c:showLegendKey val="0"/>
          <c:showVal val="0"/>
          <c:showCatName val="0"/>
          <c:showSerName val="0"/>
          <c:showPercent val="0"/>
          <c:showBubbleSize val="0"/>
        </c:dLbls>
        <c:gapWidth val="90"/>
        <c:axId val="-2023847880"/>
        <c:axId val="-2119526712"/>
      </c:barChart>
      <c:lineChart>
        <c:grouping val="standard"/>
        <c:varyColors val="0"/>
        <c:ser>
          <c:idx val="1"/>
          <c:order val="1"/>
          <c:tx>
            <c:strRef>
              <c:f>'[Chart in Microsoft PowerPoint]Sheet3'!$B$3</c:f>
              <c:strCache>
                <c:ptCount val="1"/>
                <c:pt idx="0">
                  <c:v>Global Secondary Transactions*</c:v>
                </c:pt>
              </c:strCache>
            </c:strRef>
          </c:tx>
          <c:spPr>
            <a:ln w="28575" cap="rnd">
              <a:solidFill>
                <a:schemeClr val="accent5"/>
              </a:solidFill>
              <a:round/>
            </a:ln>
            <a:effectLst/>
          </c:spPr>
          <c:marker>
            <c:symbol val="none"/>
          </c:marker>
          <c:cat>
            <c:strRef>
              <c:f>'[Chart in Microsoft PowerPoint]Sheet3'!$C$2:$S$2</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2020 Projected</c:v>
                </c:pt>
              </c:strCache>
            </c:strRef>
          </c:cat>
          <c:val>
            <c:numRef>
              <c:f>'[Chart in Microsoft PowerPoint]Sheet3'!$C$3:$S$3</c:f>
              <c:numCache>
                <c:formatCode>General</c:formatCode>
                <c:ptCount val="17"/>
                <c:pt idx="0">
                  <c:v>8.5</c:v>
                </c:pt>
                <c:pt idx="1">
                  <c:v>10.6</c:v>
                </c:pt>
                <c:pt idx="2">
                  <c:v>16.100000000000001</c:v>
                </c:pt>
                <c:pt idx="3">
                  <c:v>15</c:v>
                </c:pt>
                <c:pt idx="4">
                  <c:v>12.7</c:v>
                </c:pt>
                <c:pt idx="5">
                  <c:v>20.7</c:v>
                </c:pt>
                <c:pt idx="6">
                  <c:v>24</c:v>
                </c:pt>
                <c:pt idx="7">
                  <c:v>25</c:v>
                </c:pt>
                <c:pt idx="8">
                  <c:v>25.5</c:v>
                </c:pt>
                <c:pt idx="9">
                  <c:v>40</c:v>
                </c:pt>
                <c:pt idx="10">
                  <c:v>49.6</c:v>
                </c:pt>
                <c:pt idx="11">
                  <c:v>42.2</c:v>
                </c:pt>
                <c:pt idx="12">
                  <c:v>60.74</c:v>
                </c:pt>
                <c:pt idx="13">
                  <c:v>79.7</c:v>
                </c:pt>
                <c:pt idx="14">
                  <c:v>85.41</c:v>
                </c:pt>
                <c:pt idx="15">
                  <c:v>61.77</c:v>
                </c:pt>
                <c:pt idx="16">
                  <c:v>89.84</c:v>
                </c:pt>
              </c:numCache>
            </c:numRef>
          </c:val>
          <c:smooth val="0"/>
          <c:extLst>
            <c:ext xmlns:c16="http://schemas.microsoft.com/office/drawing/2014/chart" uri="{C3380CC4-5D6E-409C-BE32-E72D297353CC}">
              <c16:uniqueId val="{00000001-EF1C-4DAA-B393-DB1CB4B4D59A}"/>
            </c:ext>
          </c:extLst>
        </c:ser>
        <c:dLbls>
          <c:showLegendKey val="0"/>
          <c:showVal val="0"/>
          <c:showCatName val="0"/>
          <c:showSerName val="0"/>
          <c:showPercent val="0"/>
          <c:showBubbleSize val="0"/>
        </c:dLbls>
        <c:marker val="1"/>
        <c:smooth val="0"/>
        <c:axId val="-2040776920"/>
        <c:axId val="-2119266776"/>
      </c:lineChart>
      <c:catAx>
        <c:axId val="-20238478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5400000" spcFirstLastPara="1" vertOverflow="ellipsis" wrap="square" anchor="ctr" anchorCtr="1"/>
          <a:lstStyle/>
          <a:p>
            <a:pPr>
              <a:defRPr sz="1000" b="0" i="0" u="none" strike="noStrike" kern="1200" baseline="0">
                <a:solidFill>
                  <a:schemeClr val="tx2"/>
                </a:solidFill>
                <a:latin typeface="+mn-lt"/>
                <a:ea typeface="+mn-ea"/>
                <a:cs typeface="+mn-cs"/>
              </a:defRPr>
            </a:pPr>
            <a:endParaRPr lang="en-US"/>
          </a:p>
        </c:txPr>
        <c:crossAx val="-2119526712"/>
        <c:crosses val="autoZero"/>
        <c:auto val="1"/>
        <c:lblAlgn val="ctr"/>
        <c:lblOffset val="100"/>
        <c:noMultiLvlLbl val="0"/>
      </c:catAx>
      <c:valAx>
        <c:axId val="-2119526712"/>
        <c:scaling>
          <c:orientation val="minMax"/>
          <c:max val="8000"/>
        </c:scaling>
        <c:delete val="0"/>
        <c:axPos val="l"/>
        <c:numFmt formatCode="#,##0" sourceLinked="0"/>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2023847880"/>
        <c:crosses val="autoZero"/>
        <c:crossBetween val="between"/>
      </c:valAx>
      <c:valAx>
        <c:axId val="-2119266776"/>
        <c:scaling>
          <c:orientation val="minMax"/>
        </c:scaling>
        <c:delete val="0"/>
        <c:axPos val="r"/>
        <c:numFmt formatCode="General" sourceLinked="1"/>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2040776920"/>
        <c:crosses val="max"/>
        <c:crossBetween val="between"/>
      </c:valAx>
      <c:catAx>
        <c:axId val="-2040776920"/>
        <c:scaling>
          <c:orientation val="minMax"/>
        </c:scaling>
        <c:delete val="1"/>
        <c:axPos val="b"/>
        <c:numFmt formatCode="General" sourceLinked="1"/>
        <c:majorTickMark val="out"/>
        <c:minorTickMark val="none"/>
        <c:tickLblPos val="nextTo"/>
        <c:crossAx val="-2119266776"/>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
          <c:y val="0.89166537549838631"/>
          <c:w val="0.59912715077281997"/>
          <c:h val="6.9219012894515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baseline="0">
                <a:effectLst/>
              </a:rPr>
              <a:t>$5,787</a:t>
            </a:r>
            <a:endParaRPr lang="en-US" sz="1200">
              <a:effectLst/>
            </a:endParaRPr>
          </a:p>
        </c:rich>
      </c:tx>
      <c:layout>
        <c:manualLayout>
          <c:xMode val="edge"/>
          <c:yMode val="edge"/>
          <c:x val="0.37762128579684201"/>
          <c:y val="4.404659133750769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Holdings of Large U.S. Institutions and Ultra HNW Investors</c:v>
                </c:pt>
              </c:strCache>
            </c:strRef>
          </c:tx>
          <c:spPr>
            <a:solidFill>
              <a:schemeClr val="accent1"/>
            </a:solidFill>
            <a:ln>
              <a:noFill/>
            </a:ln>
            <a:effectLst/>
          </c:spPr>
          <c:invertIfNegative val="0"/>
          <c:dLbls>
            <c:dLbl>
              <c:idx val="0"/>
              <c:tx>
                <c:rich>
                  <a:bodyPr/>
                  <a:lstStyle/>
                  <a:p>
                    <a:r>
                      <a:rPr lang="en-US"/>
                      <a:t>$4,111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DC1-448D-8EEA-360EAEC2BD8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m/d/yyyy</c:formatCode>
                <c:ptCount val="1"/>
                <c:pt idx="0">
                  <c:v>44196</c:v>
                </c:pt>
              </c:numCache>
            </c:numRef>
          </c:cat>
          <c:val>
            <c:numRef>
              <c:f>Sheet1!$B$2</c:f>
              <c:numCache>
                <c:formatCode>"$"#,##0_);[Red]\("$"#,##0\)</c:formatCode>
                <c:ptCount val="1"/>
                <c:pt idx="0">
                  <c:v>2808</c:v>
                </c:pt>
              </c:numCache>
            </c:numRef>
          </c:val>
          <c:extLst>
            <c:ext xmlns:c16="http://schemas.microsoft.com/office/drawing/2014/chart" uri="{C3380CC4-5D6E-409C-BE32-E72D297353CC}">
              <c16:uniqueId val="{00000001-EDC1-448D-8EEA-360EAEC2BD85}"/>
            </c:ext>
          </c:extLst>
        </c:ser>
        <c:ser>
          <c:idx val="1"/>
          <c:order val="1"/>
          <c:tx>
            <c:strRef>
              <c:f>Sheet1!$C$1</c:f>
              <c:strCache>
                <c:ptCount val="1"/>
                <c:pt idx="0">
                  <c:v>Holdings of STM U.S. Institutions</c:v>
                </c:pt>
              </c:strCache>
            </c:strRef>
          </c:tx>
          <c:spPr>
            <a:solidFill>
              <a:schemeClr val="accent2"/>
            </a:solidFill>
            <a:ln>
              <a:noFill/>
            </a:ln>
            <a:effectLst/>
          </c:spPr>
          <c:invertIfNegative val="0"/>
          <c:dLbls>
            <c:dLbl>
              <c:idx val="0"/>
              <c:tx>
                <c:rich>
                  <a:bodyPr/>
                  <a:lstStyle/>
                  <a:p>
                    <a:r>
                      <a:rPr lang="en-US"/>
                      <a:t>$891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DC1-448D-8EEA-360EAEC2BD8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m/d/yyyy</c:formatCode>
                <c:ptCount val="1"/>
                <c:pt idx="0">
                  <c:v>44196</c:v>
                </c:pt>
              </c:numCache>
            </c:numRef>
          </c:cat>
          <c:val>
            <c:numRef>
              <c:f>Sheet1!$C$2</c:f>
              <c:numCache>
                <c:formatCode>"$"#,##0_);[Red]\("$"#,##0\)</c:formatCode>
                <c:ptCount val="1"/>
                <c:pt idx="0">
                  <c:v>491</c:v>
                </c:pt>
              </c:numCache>
            </c:numRef>
          </c:val>
          <c:extLst>
            <c:ext xmlns:c16="http://schemas.microsoft.com/office/drawing/2014/chart" uri="{C3380CC4-5D6E-409C-BE32-E72D297353CC}">
              <c16:uniqueId val="{00000003-EDC1-448D-8EEA-360EAEC2BD85}"/>
            </c:ext>
          </c:extLst>
        </c:ser>
        <c:ser>
          <c:idx val="2"/>
          <c:order val="2"/>
          <c:tx>
            <c:strRef>
              <c:f>Sheet1!$D$1</c:f>
              <c:strCache>
                <c:ptCount val="1"/>
                <c:pt idx="0">
                  <c:v>Holdings of U.S. MHNW Investors</c:v>
                </c:pt>
              </c:strCache>
            </c:strRef>
          </c:tx>
          <c:spPr>
            <a:solidFill>
              <a:schemeClr val="accent3"/>
            </a:solidFill>
            <a:ln>
              <a:noFill/>
            </a:ln>
            <a:effectLst/>
          </c:spPr>
          <c:invertIfNegative val="0"/>
          <c:dLbls>
            <c:dLbl>
              <c:idx val="0"/>
              <c:tx>
                <c:rich>
                  <a:bodyPr/>
                  <a:lstStyle/>
                  <a:p>
                    <a:r>
                      <a:rPr lang="en-US"/>
                      <a:t>$785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DC1-448D-8EEA-360EAEC2BD8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m/d/yyyy</c:formatCode>
                <c:ptCount val="1"/>
                <c:pt idx="0">
                  <c:v>44196</c:v>
                </c:pt>
              </c:numCache>
            </c:numRef>
          </c:cat>
          <c:val>
            <c:numRef>
              <c:f>Sheet1!$D$2</c:f>
              <c:numCache>
                <c:formatCode>"$"#,##0_);[Red]\("$"#,##0\)</c:formatCode>
                <c:ptCount val="1"/>
                <c:pt idx="0">
                  <c:v>540</c:v>
                </c:pt>
              </c:numCache>
            </c:numRef>
          </c:val>
          <c:extLst>
            <c:ext xmlns:c16="http://schemas.microsoft.com/office/drawing/2014/chart" uri="{C3380CC4-5D6E-409C-BE32-E72D297353CC}">
              <c16:uniqueId val="{00000005-EDC1-448D-8EEA-360EAEC2BD85}"/>
            </c:ext>
          </c:extLst>
        </c:ser>
        <c:dLbls>
          <c:dLblPos val="ctr"/>
          <c:showLegendKey val="0"/>
          <c:showVal val="1"/>
          <c:showCatName val="0"/>
          <c:showSerName val="0"/>
          <c:showPercent val="0"/>
          <c:showBubbleSize val="0"/>
        </c:dLbls>
        <c:gapWidth val="50"/>
        <c:overlap val="100"/>
        <c:axId val="-2100974168"/>
        <c:axId val="-2100970648"/>
      </c:barChart>
      <c:dateAx>
        <c:axId val="-2100974168"/>
        <c:scaling>
          <c:orientation val="minMax"/>
        </c:scaling>
        <c:delete val="0"/>
        <c:axPos val="b"/>
        <c:numFmt formatCode="m/d/yyyy"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00970648"/>
        <c:crosses val="autoZero"/>
        <c:auto val="1"/>
        <c:lblOffset val="100"/>
        <c:baseTimeUnit val="days"/>
      </c:dateAx>
      <c:valAx>
        <c:axId val="-2100970648"/>
        <c:scaling>
          <c:orientation val="minMax"/>
        </c:scaling>
        <c:delete val="1"/>
        <c:axPos val="l"/>
        <c:numFmt formatCode="0%" sourceLinked="1"/>
        <c:majorTickMark val="none"/>
        <c:minorTickMark val="none"/>
        <c:tickLblPos val="nextTo"/>
        <c:crossAx val="-2100974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1-09-27T10:54:19.146" idx="56">
    <p:pos x="10" y="10"/>
    <p:text>Copied over from the July DD ppt</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0705C-6D98-AF4A-9933-E7A34BC79530}" type="datetimeFigureOut">
              <a:rPr lang="en-US" smtClean="0"/>
              <a:t>10/7/2021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D82E2-4C44-D347-9A49-031D24D4B00E}" type="slidenum">
              <a:rPr lang="en-US" smtClean="0"/>
              <a:t>‹#›</a:t>
            </a:fld>
            <a:endParaRPr lang="en-US" dirty="0"/>
          </a:p>
        </p:txBody>
      </p:sp>
    </p:spTree>
    <p:extLst>
      <p:ext uri="{BB962C8B-B14F-4D97-AF65-F5344CB8AC3E}">
        <p14:creationId xmlns:p14="http://schemas.microsoft.com/office/powerpoint/2010/main" val="359539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7D82E2-4C44-D347-9A49-031D24D4B00E}" type="slidenum">
              <a:rPr lang="en-US" smtClean="0"/>
              <a:t>1</a:t>
            </a:fld>
            <a:endParaRPr lang="en-US" dirty="0"/>
          </a:p>
        </p:txBody>
      </p:sp>
    </p:spTree>
    <p:extLst>
      <p:ext uri="{BB962C8B-B14F-4D97-AF65-F5344CB8AC3E}">
        <p14:creationId xmlns:p14="http://schemas.microsoft.com/office/powerpoint/2010/main" val="2224687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8000"/>
              </a:lnSpc>
            </a:pPr>
            <a:r>
              <a:rPr lang="en-US" sz="1200" dirty="0">
                <a:solidFill>
                  <a:schemeClr val="accent2"/>
                </a:solidFill>
                <a:cs typeface="Times New Roman" panose="02020603050405020304" pitchFamily="18" charset="0"/>
              </a:rPr>
              <a:t>Before we begin, I would like to remind you that The Beneficient Company Group, L.P. (Ben) and its business is subject to significant risks and uncertainties which should be carefully considered when reviewing these materials. The risks and uncertainties described below are not the only ones Ben faces. Additional risks and uncertainties not presently known to Ben may also adversely affect its business. If any of the following risks actually occurs, Ben’s business, financial condition, results of operations and future prospects could be materially and adversely affected. Risks related to Ben include but are not limited to:</a:t>
            </a:r>
          </a:p>
        </p:txBody>
      </p:sp>
      <p:sp>
        <p:nvSpPr>
          <p:cNvPr id="4" name="Slide Number Placeholder 3"/>
          <p:cNvSpPr>
            <a:spLocks noGrp="1"/>
          </p:cNvSpPr>
          <p:nvPr>
            <p:ph type="sldNum" sz="quarter" idx="5"/>
          </p:nvPr>
        </p:nvSpPr>
        <p:spPr/>
        <p:txBody>
          <a:bodyPr/>
          <a:lstStyle/>
          <a:p>
            <a:fld id="{4B7D82E2-4C44-D347-9A49-031D24D4B00E}" type="slidenum">
              <a:rPr lang="en-US" smtClean="0"/>
              <a:t>13</a:t>
            </a:fld>
            <a:endParaRPr lang="en-US" dirty="0"/>
          </a:p>
        </p:txBody>
      </p:sp>
    </p:spTree>
    <p:extLst>
      <p:ext uri="{BB962C8B-B14F-4D97-AF65-F5344CB8AC3E}">
        <p14:creationId xmlns:p14="http://schemas.microsoft.com/office/powerpoint/2010/main" val="898315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of demand,</a:t>
            </a:r>
            <a:r>
              <a:rPr lang="en-US" baseline="0" dirty="0"/>
              <a:t> alternative asset managers have grown 1227 funds held by 773 fund families in 1998 to 9969 funds across 6031 fund families, simply trying to meet the demand.</a:t>
            </a:r>
            <a:endParaRPr lang="en-US" dirty="0"/>
          </a:p>
          <a:p>
            <a:endParaRPr lang="en-US" dirty="0"/>
          </a:p>
        </p:txBody>
      </p:sp>
      <p:sp>
        <p:nvSpPr>
          <p:cNvPr id="4" name="Slide Number Placeholder 3"/>
          <p:cNvSpPr>
            <a:spLocks noGrp="1"/>
          </p:cNvSpPr>
          <p:nvPr>
            <p:ph type="sldNum" sz="quarter" idx="10"/>
          </p:nvPr>
        </p:nvSpPr>
        <p:spPr/>
        <p:txBody>
          <a:bodyPr/>
          <a:lstStyle/>
          <a:p>
            <a:fld id="{4B7D82E2-4C44-D347-9A49-031D24D4B00E}" type="slidenum">
              <a:rPr lang="en-US" smtClean="0"/>
              <a:t>17</a:t>
            </a:fld>
            <a:endParaRPr lang="en-US" dirty="0"/>
          </a:p>
        </p:txBody>
      </p:sp>
    </p:spTree>
    <p:extLst>
      <p:ext uri="{BB962C8B-B14F-4D97-AF65-F5344CB8AC3E}">
        <p14:creationId xmlns:p14="http://schemas.microsoft.com/office/powerpoint/2010/main" val="427095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is a snap shot of some of the largest alternative asset fund managers. </a:t>
            </a:r>
          </a:p>
          <a:p>
            <a:endParaRPr lang="en-US" baseline="0" dirty="0"/>
          </a:p>
          <a:p>
            <a:r>
              <a:rPr lang="en-US" baseline="0" dirty="0"/>
              <a:t>Companies like Blackstone, Bridgewater, Apollo and Bain Capital have been creating and managing these funds for both large institutions such as Harvard maybe Yale, even CALPERS. And also small and medium size institutions and even individual investors.</a:t>
            </a:r>
          </a:p>
          <a:p>
            <a:endParaRPr lang="en-US" baseline="0" dirty="0"/>
          </a:p>
          <a:p>
            <a:r>
              <a:rPr lang="en-US" baseline="0" dirty="0"/>
              <a:t>These are the types of funds we look to provide liquidity.</a:t>
            </a:r>
          </a:p>
          <a:p>
            <a:endParaRPr lang="en-US" dirty="0"/>
          </a:p>
        </p:txBody>
      </p:sp>
      <p:sp>
        <p:nvSpPr>
          <p:cNvPr id="4" name="Slide Number Placeholder 3"/>
          <p:cNvSpPr>
            <a:spLocks noGrp="1"/>
          </p:cNvSpPr>
          <p:nvPr>
            <p:ph type="sldNum" sz="quarter" idx="10"/>
          </p:nvPr>
        </p:nvSpPr>
        <p:spPr/>
        <p:txBody>
          <a:bodyPr/>
          <a:lstStyle/>
          <a:p>
            <a:fld id="{4B7D82E2-4C44-D347-9A49-031D24D4B00E}" type="slidenum">
              <a:rPr lang="en-US" smtClean="0"/>
              <a:t>18</a:t>
            </a:fld>
            <a:endParaRPr lang="en-US" dirty="0"/>
          </a:p>
        </p:txBody>
      </p:sp>
    </p:spTree>
    <p:extLst>
      <p:ext uri="{BB962C8B-B14F-4D97-AF65-F5344CB8AC3E}">
        <p14:creationId xmlns:p14="http://schemas.microsoft.com/office/powerpoint/2010/main" val="3315755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look at GWG Beneficient’s business model to better</a:t>
            </a:r>
            <a:r>
              <a:rPr lang="en-US" baseline="0" dirty="0"/>
              <a:t> understand how and why we manage these assets.</a:t>
            </a:r>
            <a:endParaRPr lang="en-US" dirty="0"/>
          </a:p>
        </p:txBody>
      </p:sp>
      <p:sp>
        <p:nvSpPr>
          <p:cNvPr id="4" name="Slide Number Placeholder 3"/>
          <p:cNvSpPr>
            <a:spLocks noGrp="1"/>
          </p:cNvSpPr>
          <p:nvPr>
            <p:ph type="sldNum" sz="quarter" idx="5"/>
          </p:nvPr>
        </p:nvSpPr>
        <p:spPr/>
        <p:txBody>
          <a:bodyPr/>
          <a:lstStyle/>
          <a:p>
            <a:fld id="{4B7D82E2-4C44-D347-9A49-031D24D4B00E}" type="slidenum">
              <a:rPr lang="en-US" smtClean="0"/>
              <a:t>19</a:t>
            </a:fld>
            <a:endParaRPr lang="en-US" dirty="0"/>
          </a:p>
        </p:txBody>
      </p:sp>
    </p:spTree>
    <p:extLst>
      <p:ext uri="{BB962C8B-B14F-4D97-AF65-F5344CB8AC3E}">
        <p14:creationId xmlns:p14="http://schemas.microsoft.com/office/powerpoint/2010/main" val="121154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D3635E5-CE55-4FDA-A23B-8B7BB2E2D08C}" type="slidenum">
              <a:rPr lang="en-US" smtClean="0"/>
              <a:t>20</a:t>
            </a:fld>
            <a:endParaRPr lang="en-US"/>
          </a:p>
        </p:txBody>
      </p:sp>
    </p:spTree>
    <p:extLst>
      <p:ext uri="{BB962C8B-B14F-4D97-AF65-F5344CB8AC3E}">
        <p14:creationId xmlns:p14="http://schemas.microsoft.com/office/powerpoint/2010/main" val="2465054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When do we provide liquidity?</a:t>
            </a:r>
            <a:r>
              <a:rPr lang="en-US" i="0" baseline="0" dirty="0"/>
              <a:t> To best answer that, lets tale a look at the life cycle of an alternative asset fund.</a:t>
            </a:r>
            <a:endParaRPr lang="en-US" i="0" dirty="0"/>
          </a:p>
          <a:p>
            <a:endParaRPr lang="en-US" i="0" dirty="0"/>
          </a:p>
          <a:p>
            <a:r>
              <a:rPr lang="en-US" i="0" dirty="0"/>
              <a:t>This diagram</a:t>
            </a:r>
            <a:r>
              <a:rPr lang="en-US" i="0" baseline="0" dirty="0"/>
              <a:t> </a:t>
            </a:r>
            <a:r>
              <a:rPr lang="en-US" i="0" dirty="0"/>
              <a:t>shows</a:t>
            </a:r>
            <a:r>
              <a:rPr lang="en-US" i="0" baseline="0" dirty="0"/>
              <a:t> the typical curve that an investment in an alternative asset fund typically takes. Traditionally know as the J-curve.</a:t>
            </a:r>
          </a:p>
          <a:p>
            <a:endParaRPr lang="en-US" i="0" baseline="0" dirty="0"/>
          </a:p>
          <a:p>
            <a:r>
              <a:rPr lang="en-US" i="0" baseline="0" dirty="0"/>
              <a:t>In the beginning, there is the investment period where individual assets such as buildings, companies, land, etc. is acquired inside the fund. This is represented in the first couple of years.</a:t>
            </a:r>
          </a:p>
          <a:p>
            <a:endParaRPr lang="en-US" i="0" baseline="0" dirty="0"/>
          </a:p>
          <a:p>
            <a:r>
              <a:rPr lang="en-US" i="0" baseline="0" dirty="0"/>
              <a:t>During the harvest period, these same assets produce income and eventual liquidity until the end of the fund. But if you need liquidity before the end of the fund? Historically there has been few if any options. </a:t>
            </a:r>
          </a:p>
          <a:p>
            <a:endParaRPr lang="en-US" i="0" baseline="0" dirty="0"/>
          </a:p>
          <a:p>
            <a:r>
              <a:rPr lang="en-US" i="0" dirty="0"/>
              <a:t>Ben’s business model acquires</a:t>
            </a:r>
            <a:r>
              <a:rPr lang="en-US" i="0" baseline="0" dirty="0"/>
              <a:t> control positions inside these funds but generally later in the life cycle of the fund. Instead of investing in a fund at the beginning, BEN provides liquidity, at a discount, several years into the life cycle of the investment, as indicated in the heavy white line at year 8. </a:t>
            </a:r>
          </a:p>
          <a:p>
            <a:endParaRPr lang="en-US" i="0" baseline="0" dirty="0"/>
          </a:p>
          <a:p>
            <a:r>
              <a:rPr lang="en-US" i="0" baseline="0" dirty="0"/>
              <a:t>This allows BEN to more accurately underwrite the fund because you have a the ability to see what was already purchased as well as how the fund has historically performed. </a:t>
            </a:r>
          </a:p>
          <a:p>
            <a:endParaRPr lang="en-US" i="0" baseline="0" dirty="0"/>
          </a:p>
          <a:p>
            <a:r>
              <a:rPr lang="en-US" i="0" baseline="0" dirty="0"/>
              <a:t>So a portfolio may have a targeted return of 12%. An individual or small to medium size institution may need early liquidity in year 8. BEN underwrites those assets and provides a discounted liquidity to the owner. In this example, the owner may have received a 10% annual return on their investment plus then their early liquidity. BEN now acquired control of the revenue stream of the assets with a target return of 15% return moving forward until the contractual end of the fund. </a:t>
            </a:r>
          </a:p>
        </p:txBody>
      </p:sp>
      <p:sp>
        <p:nvSpPr>
          <p:cNvPr id="4" name="Slide Number Placeholder 3"/>
          <p:cNvSpPr>
            <a:spLocks noGrp="1"/>
          </p:cNvSpPr>
          <p:nvPr>
            <p:ph type="sldNum" sz="quarter" idx="10"/>
          </p:nvPr>
        </p:nvSpPr>
        <p:spPr/>
        <p:txBody>
          <a:bodyPr/>
          <a:lstStyle/>
          <a:p>
            <a:fld id="{4B7D82E2-4C44-D347-9A49-031D24D4B00E}" type="slidenum">
              <a:rPr lang="en-US" smtClean="0"/>
              <a:t>21</a:t>
            </a:fld>
            <a:endParaRPr lang="en-US" dirty="0"/>
          </a:p>
        </p:txBody>
      </p:sp>
    </p:spTree>
    <p:extLst>
      <p:ext uri="{BB962C8B-B14F-4D97-AF65-F5344CB8AC3E}">
        <p14:creationId xmlns:p14="http://schemas.microsoft.com/office/powerpoint/2010/main" val="2826788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It’s important to note Ben’s operating  philosophy centers around robust risk management guidelines that</a:t>
            </a:r>
            <a:r>
              <a:rPr lang="en-US" baseline="0" dirty="0"/>
              <a:t> </a:t>
            </a:r>
            <a:r>
              <a:rPr lang="en-US" dirty="0"/>
              <a:t>drive origination and underwriting strategies</a:t>
            </a:r>
            <a:r>
              <a:rPr lang="en-US" baseline="0" dirty="0"/>
              <a:t>. Risk management drives the allocation strategies of the portfolio and informs the originations team on the types of assets need for growth.</a:t>
            </a:r>
          </a:p>
          <a:p>
            <a:endParaRPr lang="en-US" dirty="0"/>
          </a:p>
          <a:p>
            <a:endParaRPr lang="en-US" dirty="0"/>
          </a:p>
        </p:txBody>
      </p:sp>
      <p:sp>
        <p:nvSpPr>
          <p:cNvPr id="4" name="Slide Number Placeholder 3"/>
          <p:cNvSpPr>
            <a:spLocks noGrp="1"/>
          </p:cNvSpPr>
          <p:nvPr>
            <p:ph type="sldNum" sz="quarter" idx="10"/>
          </p:nvPr>
        </p:nvSpPr>
        <p:spPr/>
        <p:txBody>
          <a:bodyPr/>
          <a:lstStyle/>
          <a:p>
            <a:fld id="{4B7D82E2-4C44-D347-9A49-031D24D4B00E}" type="slidenum">
              <a:rPr lang="en-US" smtClean="0"/>
              <a:t>22</a:t>
            </a:fld>
            <a:endParaRPr lang="en-US" dirty="0"/>
          </a:p>
        </p:txBody>
      </p:sp>
    </p:spTree>
    <p:extLst>
      <p:ext uri="{BB962C8B-B14F-4D97-AF65-F5344CB8AC3E}">
        <p14:creationId xmlns:p14="http://schemas.microsoft.com/office/powerpoint/2010/main" val="1635453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92738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55821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Provides a comprehensive regulatory framework for firms that provide liquidity for alternative assets</a:t>
            </a:r>
          </a:p>
          <a:p>
            <a:pPr marL="0" indent="0">
              <a:buNone/>
            </a:pPr>
            <a:r>
              <a:rPr lang="en-US" sz="1200" dirty="0"/>
              <a:t>As the designated pilot for the Kansas TEFFI Act, Ben is partnering with legislators, regulators, and industry stakeholders to ensure a smooth rollout of the new legislation ahead of wider adoption.</a:t>
            </a:r>
          </a:p>
          <a:p>
            <a:pPr marL="0" indent="0">
              <a:buNone/>
            </a:pPr>
            <a:r>
              <a:rPr lang="en-US" sz="1200" dirty="0"/>
              <a:t>Allows general partners, sponsors, custodians, transfer agents and managers to better serve a growing pool of alternative asset investors and for trust banks  who finance alternative asset holdings</a:t>
            </a:r>
          </a:p>
          <a:p>
            <a:pPr marL="0" indent="0">
              <a:buNone/>
            </a:pPr>
            <a:r>
              <a:rPr lang="en-US" sz="1200" dirty="0"/>
              <a:t>Kansas State Banking Commissioner to issue a conditional trust banking charter to Ben on July 1, 2021</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D82E2-4C44-D347-9A49-031D24D4B0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65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D82E2-4C44-D347-9A49-031D24D4B00E}" type="slidenum">
              <a:rPr lang="en-US" smtClean="0"/>
              <a:t>3</a:t>
            </a:fld>
            <a:endParaRPr lang="en-US" dirty="0"/>
          </a:p>
        </p:txBody>
      </p:sp>
    </p:spTree>
    <p:extLst>
      <p:ext uri="{BB962C8B-B14F-4D97-AF65-F5344CB8AC3E}">
        <p14:creationId xmlns:p14="http://schemas.microsoft.com/office/powerpoint/2010/main" val="1489658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Companies who provide liquidity for alternative assets will have the ability to operate efficiently and effectively as a public or private company within the U.S., while also benefitting communities throughout Kansas.</a:t>
            </a:r>
          </a:p>
          <a:p>
            <a:r>
              <a:rPr lang="en-US" sz="1200" dirty="0"/>
              <a:t>Requires trusts to be established in Kansas to hold alternative assets for investors from across the country and for a Kansas TEFFI trust bank to provide financing to the trusts</a:t>
            </a:r>
          </a:p>
          <a:p>
            <a:r>
              <a:rPr lang="en-US" sz="1200" dirty="0"/>
              <a:t>So long as those trusts are established and the financings are provided, then economic benefits will flow to those local Kansas communities.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D82E2-4C44-D347-9A49-031D24D4B0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526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more about</a:t>
            </a:r>
            <a:r>
              <a:rPr lang="en-US" baseline="0" dirty="0"/>
              <a:t> the leadership of Ben and the Ben business model, I highly encourage you to visit</a:t>
            </a:r>
          </a:p>
          <a:p>
            <a:endParaRPr lang="en-US" baseline="0" dirty="0"/>
          </a:p>
          <a:p>
            <a:r>
              <a:rPr lang="en-US" baseline="0" dirty="0"/>
              <a:t>www.trustben.com</a:t>
            </a:r>
            <a:endParaRPr lang="en-US" dirty="0"/>
          </a:p>
          <a:p>
            <a:endParaRPr lang="en-US" dirty="0"/>
          </a:p>
        </p:txBody>
      </p:sp>
      <p:sp>
        <p:nvSpPr>
          <p:cNvPr id="4" name="Slide Number Placeholder 3"/>
          <p:cNvSpPr>
            <a:spLocks noGrp="1"/>
          </p:cNvSpPr>
          <p:nvPr>
            <p:ph type="sldNum" sz="quarter" idx="10"/>
          </p:nvPr>
        </p:nvSpPr>
        <p:spPr/>
        <p:txBody>
          <a:bodyPr/>
          <a:lstStyle/>
          <a:p>
            <a:fld id="{4B7D82E2-4C44-D347-9A49-031D24D4B00E}" type="slidenum">
              <a:rPr lang="en-US" smtClean="0"/>
              <a:t>28</a:t>
            </a:fld>
            <a:endParaRPr lang="en-US" dirty="0"/>
          </a:p>
        </p:txBody>
      </p:sp>
    </p:spTree>
    <p:extLst>
      <p:ext uri="{BB962C8B-B14F-4D97-AF65-F5344CB8AC3E}">
        <p14:creationId xmlns:p14="http://schemas.microsoft.com/office/powerpoint/2010/main" val="3017201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look at GWG Beneficient’s business model to better</a:t>
            </a:r>
            <a:r>
              <a:rPr lang="en-US" baseline="0" dirty="0"/>
              <a:t> understand how and why we manage these assets.</a:t>
            </a:r>
            <a:endParaRPr lang="en-US" dirty="0"/>
          </a:p>
        </p:txBody>
      </p:sp>
      <p:sp>
        <p:nvSpPr>
          <p:cNvPr id="4" name="Slide Number Placeholder 3"/>
          <p:cNvSpPr>
            <a:spLocks noGrp="1"/>
          </p:cNvSpPr>
          <p:nvPr>
            <p:ph type="sldNum" sz="quarter" idx="5"/>
          </p:nvPr>
        </p:nvSpPr>
        <p:spPr/>
        <p:txBody>
          <a:bodyPr/>
          <a:lstStyle/>
          <a:p>
            <a:fld id="{4B7D82E2-4C44-D347-9A49-031D24D4B00E}" type="slidenum">
              <a:rPr lang="en-US" smtClean="0"/>
              <a:t>29</a:t>
            </a:fld>
            <a:endParaRPr lang="en-US" dirty="0"/>
          </a:p>
        </p:txBody>
      </p:sp>
    </p:spTree>
    <p:extLst>
      <p:ext uri="{BB962C8B-B14F-4D97-AF65-F5344CB8AC3E}">
        <p14:creationId xmlns:p14="http://schemas.microsoft.com/office/powerpoint/2010/main" val="3456287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274">
              <a:defRPr/>
            </a:pPr>
            <a:r>
              <a:rPr lang="en-US" baseline="0" dirty="0"/>
              <a:t>Over the last 11 years we have raised </a:t>
            </a:r>
            <a:r>
              <a:rPr lang="en-US" b="1" baseline="0" dirty="0"/>
              <a:t>$2.53B </a:t>
            </a:r>
            <a:r>
              <a:rPr lang="en-US" baseline="0" dirty="0"/>
              <a:t>across 9 different public and private offerings. </a:t>
            </a:r>
          </a:p>
          <a:p>
            <a:pPr defTabSz="935274">
              <a:defRPr/>
            </a:pPr>
            <a:endParaRPr lang="en-US" baseline="0" dirty="0"/>
          </a:p>
          <a:p>
            <a:pPr marL="0" marR="0" lvl="0" indent="0" algn="l" defTabSz="935274" rtl="0" eaLnBrk="1" fontAlgn="auto" latinLnBrk="0" hangingPunct="1">
              <a:lnSpc>
                <a:spcPct val="100000"/>
              </a:lnSpc>
              <a:spcBef>
                <a:spcPts val="0"/>
              </a:spcBef>
              <a:spcAft>
                <a:spcPts val="0"/>
              </a:spcAft>
              <a:buClrTx/>
              <a:buSzTx/>
              <a:buFontTx/>
              <a:buNone/>
              <a:tabLst/>
              <a:defRPr/>
            </a:pPr>
            <a:r>
              <a:rPr lang="en-US" baseline="0" dirty="0"/>
              <a:t>We have 7 territories across the U.S to support you</a:t>
            </a:r>
          </a:p>
          <a:p>
            <a:pPr marL="0" marR="0" lvl="0" indent="0" algn="l" defTabSz="935274" rtl="0" eaLnBrk="1" fontAlgn="auto" latinLnBrk="0" hangingPunct="1">
              <a:lnSpc>
                <a:spcPct val="100000"/>
              </a:lnSpc>
              <a:spcBef>
                <a:spcPts val="0"/>
              </a:spcBef>
              <a:spcAft>
                <a:spcPts val="0"/>
              </a:spcAft>
              <a:buClrTx/>
              <a:buSzTx/>
              <a:buFontTx/>
              <a:buNone/>
              <a:tabLst/>
              <a:defRPr/>
            </a:pPr>
            <a:endParaRPr lang="en-US" baseline="0" dirty="0"/>
          </a:p>
          <a:p>
            <a:pPr defTabSz="935274">
              <a:defRPr/>
            </a:pPr>
            <a:r>
              <a:rPr lang="en-US" baseline="0" dirty="0"/>
              <a:t>To date, GWG has never missed an interest, dividend or maturity payment</a:t>
            </a:r>
            <a:endParaRPr lang="en-US" dirty="0"/>
          </a:p>
        </p:txBody>
      </p:sp>
      <p:sp>
        <p:nvSpPr>
          <p:cNvPr id="4" name="Slide Number Placeholder 3"/>
          <p:cNvSpPr>
            <a:spLocks noGrp="1"/>
          </p:cNvSpPr>
          <p:nvPr>
            <p:ph type="sldNum" sz="quarter" idx="10"/>
          </p:nvPr>
        </p:nvSpPr>
        <p:spPr/>
        <p:txBody>
          <a:bodyPr/>
          <a:lstStyle/>
          <a:p>
            <a:fld id="{4B7D82E2-4C44-D347-9A49-031D24D4B00E}" type="slidenum">
              <a:rPr lang="en-US" smtClean="0"/>
              <a:t>30</a:t>
            </a:fld>
            <a:endParaRPr lang="en-US" dirty="0"/>
          </a:p>
        </p:txBody>
      </p:sp>
    </p:spTree>
    <p:extLst>
      <p:ext uri="{BB962C8B-B14F-4D97-AF65-F5344CB8AC3E}">
        <p14:creationId xmlns:p14="http://schemas.microsoft.com/office/powerpoint/2010/main" val="3937452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D82E2-4C44-D347-9A49-031D24D4B00E}" type="slidenum">
              <a:rPr lang="en-US" smtClean="0"/>
              <a:t>32</a:t>
            </a:fld>
            <a:endParaRPr lang="en-US" dirty="0"/>
          </a:p>
        </p:txBody>
      </p:sp>
    </p:spTree>
    <p:extLst>
      <p:ext uri="{BB962C8B-B14F-4D97-AF65-F5344CB8AC3E}">
        <p14:creationId xmlns:p14="http://schemas.microsoft.com/office/powerpoint/2010/main" val="28487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80">
              <a:defRPr/>
            </a:pPr>
            <a:r>
              <a:rPr lang="en-US" dirty="0">
                <a:solidFill>
                  <a:prstClr val="black"/>
                </a:solidFill>
                <a:latin typeface="Arial"/>
                <a:ea typeface="ＭＳ Ｐゴシック" charset="-128"/>
                <a:cs typeface="Arial"/>
              </a:rPr>
              <a:t>Before</a:t>
            </a:r>
            <a:r>
              <a:rPr lang="en-US" baseline="0" dirty="0">
                <a:solidFill>
                  <a:prstClr val="black"/>
                </a:solidFill>
                <a:latin typeface="Arial"/>
                <a:ea typeface="ＭＳ Ｐゴシック" charset="-128"/>
                <a:cs typeface="Arial"/>
              </a:rPr>
              <a:t> we begin the presentation, it’s important for you to understand </a:t>
            </a:r>
            <a:r>
              <a:rPr lang="en-US" dirty="0"/>
              <a:t>the information provided in this webinar does not constitute an offer to sell securities or the solicitation of an offer to buy securities. An offer to sell securities can only be made by a Prospectus. This information is not intended to replace any information or consultation provided by a registered representative or other professional. </a:t>
            </a:r>
            <a:endParaRPr lang="en-US" dirty="0">
              <a:solidFill>
                <a:prstClr val="black"/>
              </a:solidFill>
              <a:latin typeface="Arial"/>
              <a:ea typeface="ＭＳ Ｐゴシック" charset="-128"/>
              <a:cs typeface="Arial"/>
            </a:endParaRPr>
          </a:p>
        </p:txBody>
      </p:sp>
      <p:sp>
        <p:nvSpPr>
          <p:cNvPr id="4" name="Slide Number Placeholder 3"/>
          <p:cNvSpPr>
            <a:spLocks noGrp="1"/>
          </p:cNvSpPr>
          <p:nvPr>
            <p:ph type="sldNum" sz="quarter" idx="5"/>
          </p:nvPr>
        </p:nvSpPr>
        <p:spPr/>
        <p:txBody>
          <a:bodyPr/>
          <a:lstStyle/>
          <a:p>
            <a:fld id="{4B7D82E2-4C44-D347-9A49-031D24D4B00E}" type="slidenum">
              <a:rPr lang="en-US" smtClean="0"/>
              <a:t>4</a:t>
            </a:fld>
            <a:endParaRPr lang="en-US" dirty="0"/>
          </a:p>
        </p:txBody>
      </p:sp>
    </p:spTree>
    <p:extLst>
      <p:ext uri="{BB962C8B-B14F-4D97-AF65-F5344CB8AC3E}">
        <p14:creationId xmlns:p14="http://schemas.microsoft.com/office/powerpoint/2010/main" val="400200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a:t>
            </a:r>
            <a:r>
              <a:rPr lang="en-US" baseline="0" dirty="0"/>
              <a:t> a step back and look at the evolution of GWG and Ben</a:t>
            </a:r>
            <a:endParaRPr lang="en-US" dirty="0"/>
          </a:p>
        </p:txBody>
      </p:sp>
      <p:sp>
        <p:nvSpPr>
          <p:cNvPr id="4" name="Slide Number Placeholder 3"/>
          <p:cNvSpPr>
            <a:spLocks noGrp="1"/>
          </p:cNvSpPr>
          <p:nvPr>
            <p:ph type="sldNum" sz="quarter" idx="5"/>
          </p:nvPr>
        </p:nvSpPr>
        <p:spPr/>
        <p:txBody>
          <a:bodyPr/>
          <a:lstStyle/>
          <a:p>
            <a:fld id="{4B7D82E2-4C44-D347-9A49-031D24D4B00E}" type="slidenum">
              <a:rPr lang="en-US" smtClean="0"/>
              <a:t>5</a:t>
            </a:fld>
            <a:endParaRPr lang="en-US" dirty="0"/>
          </a:p>
        </p:txBody>
      </p:sp>
    </p:spTree>
    <p:extLst>
      <p:ext uri="{BB962C8B-B14F-4D97-AF65-F5344CB8AC3E}">
        <p14:creationId xmlns:p14="http://schemas.microsoft.com/office/powerpoint/2010/main" val="391471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274">
              <a:defRPr/>
            </a:pPr>
            <a:r>
              <a:rPr lang="en-US" dirty="0"/>
              <a:t>GWG Holdings has been in business since 2006,</a:t>
            </a:r>
            <a:r>
              <a:rPr lang="en-US" baseline="0" dirty="0"/>
              <a:t> initially </a:t>
            </a:r>
            <a:r>
              <a:rPr lang="en-US" dirty="0"/>
              <a:t>providing</a:t>
            </a:r>
            <a:r>
              <a:rPr lang="en-US" baseline="0" dirty="0"/>
              <a:t> liquidity to individuals owning</a:t>
            </a:r>
            <a:r>
              <a:rPr lang="en-US" dirty="0"/>
              <a:t> life insurance policies. </a:t>
            </a:r>
          </a:p>
          <a:p>
            <a:pPr defTabSz="935274">
              <a:defRPr/>
            </a:pPr>
            <a:endParaRPr lang="en-US" dirty="0"/>
          </a:p>
          <a:p>
            <a:pPr defTabSz="935274">
              <a:defRPr/>
            </a:pPr>
            <a:r>
              <a:rPr lang="en-US" dirty="0"/>
              <a:t>In the beginning,</a:t>
            </a:r>
            <a:r>
              <a:rPr lang="en-US" baseline="0" dirty="0"/>
              <a:t> GWG was funded by a large </a:t>
            </a:r>
            <a:r>
              <a:rPr lang="en-US" dirty="0"/>
              <a:t>institutional bank</a:t>
            </a:r>
            <a:r>
              <a:rPr lang="en-US" baseline="0" dirty="0"/>
              <a:t> but then in 2009 </a:t>
            </a:r>
            <a:r>
              <a:rPr lang="en-US" dirty="0"/>
              <a:t>we began to</a:t>
            </a:r>
            <a:r>
              <a:rPr lang="en-US" baseline="0" dirty="0"/>
              <a:t> raise our own capital, offering securities to </a:t>
            </a:r>
            <a:r>
              <a:rPr lang="en-US" dirty="0"/>
              <a:t>investors through broker-dealers and RIA’s around the country. </a:t>
            </a:r>
          </a:p>
          <a:p>
            <a:pPr defTabSz="935274">
              <a:defRPr/>
            </a:pPr>
            <a:endParaRPr lang="en-US" dirty="0"/>
          </a:p>
          <a:p>
            <a:pPr defTabSz="935274">
              <a:defRPr/>
            </a:pPr>
            <a:r>
              <a:rPr lang="en-US" dirty="0"/>
              <a:t>In 2014 we listed on Nasdaq and all subsequent offerings have</a:t>
            </a:r>
            <a:r>
              <a:rPr lang="en-US" baseline="0" dirty="0"/>
              <a:t> been </a:t>
            </a:r>
            <a:r>
              <a:rPr lang="en-US" dirty="0"/>
              <a:t>publically</a:t>
            </a:r>
            <a:r>
              <a:rPr lang="en-US" baseline="0" dirty="0"/>
              <a:t> registered </a:t>
            </a:r>
            <a:r>
              <a:rPr lang="en-US" dirty="0"/>
              <a:t>securities</a:t>
            </a:r>
          </a:p>
          <a:p>
            <a:pPr defTabSz="935274">
              <a:defRPr/>
            </a:pPr>
            <a:endParaRPr lang="en-US" dirty="0"/>
          </a:p>
          <a:p>
            <a:pPr defTabSz="935274">
              <a:defRPr/>
            </a:pPr>
            <a:r>
              <a:rPr lang="en-US" dirty="0"/>
              <a:t>This</a:t>
            </a:r>
            <a:r>
              <a:rPr lang="en-US" baseline="0" dirty="0"/>
              <a:t> has provided increased transparency for investors with the ability to review our companies quarterly and annual filings. </a:t>
            </a:r>
            <a:endParaRPr lang="en-US" dirty="0"/>
          </a:p>
          <a:p>
            <a:pPr defTabSz="935274">
              <a:defRPr/>
            </a:pPr>
            <a:endParaRPr lang="en-US" dirty="0"/>
          </a:p>
          <a:p>
            <a:r>
              <a:rPr lang="en-US" dirty="0"/>
              <a:t>Beginning in 2018 and finalizing at the end of 2019, GWGH completed a series of transactions with The Beneficient Company Group, L.P.,I will refer to them as BEN moving forward. Which that resulted in a reorientation of our business and capital allocation strategy.</a:t>
            </a:r>
          </a:p>
          <a:p>
            <a:endParaRPr lang="en-US" dirty="0"/>
          </a:p>
          <a:p>
            <a:r>
              <a:rPr lang="en-US" dirty="0"/>
              <a:t>In 2021 we now offer liquidity to a much larger clientele and have greatly increased the assets of the company which again support the Lbond offering.</a:t>
            </a:r>
          </a:p>
          <a:p>
            <a:endParaRPr lang="en-US" dirty="0"/>
          </a:p>
        </p:txBody>
      </p:sp>
      <p:sp>
        <p:nvSpPr>
          <p:cNvPr id="4" name="Slide Number Placeholder 3"/>
          <p:cNvSpPr>
            <a:spLocks noGrp="1"/>
          </p:cNvSpPr>
          <p:nvPr>
            <p:ph type="sldNum" sz="quarter" idx="5"/>
          </p:nvPr>
        </p:nvSpPr>
        <p:spPr/>
        <p:txBody>
          <a:bodyPr/>
          <a:lstStyle/>
          <a:p>
            <a:fld id="{4B7D82E2-4C44-D347-9A49-031D24D4B00E}" type="slidenum">
              <a:rPr lang="en-US" smtClean="0"/>
              <a:t>6</a:t>
            </a:fld>
            <a:endParaRPr lang="en-US" dirty="0"/>
          </a:p>
        </p:txBody>
      </p:sp>
    </p:spTree>
    <p:extLst>
      <p:ext uri="{BB962C8B-B14F-4D97-AF65-F5344CB8AC3E}">
        <p14:creationId xmlns:p14="http://schemas.microsoft.com/office/powerpoint/2010/main" val="3348710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you can see, GWG’s stockholder equity is </a:t>
            </a:r>
            <a:r>
              <a:rPr lang="en-US" b="1" baseline="0" dirty="0"/>
              <a:t>$220 million</a:t>
            </a:r>
            <a:r>
              <a:rPr lang="en-US" baseline="0" dirty="0"/>
              <a:t>. Remember, L Bonds holders sits higher on the capital stack then equity holders and stockholder equity is calculated after all the L Bond positions have been satisfied. </a:t>
            </a:r>
          </a:p>
          <a:p>
            <a:endParaRPr lang="en-US" baseline="0" dirty="0"/>
          </a:p>
          <a:p>
            <a:r>
              <a:rPr lang="en-US" baseline="0" dirty="0"/>
              <a:t>So now Let’s take a closer look both major assets classes inside the portfolio that back the L Bonds.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D82E2-4C44-D347-9A49-031D24D4B0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768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274">
              <a:defRPr/>
            </a:pPr>
            <a:r>
              <a:rPr lang="en-US" baseline="0" dirty="0"/>
              <a:t>Over the last 11 years we have raised </a:t>
            </a:r>
            <a:r>
              <a:rPr lang="en-US" b="1" baseline="0" dirty="0"/>
              <a:t>$2.53B </a:t>
            </a:r>
            <a:r>
              <a:rPr lang="en-US" baseline="0" dirty="0"/>
              <a:t>across 9 different public and private offerings. </a:t>
            </a:r>
          </a:p>
          <a:p>
            <a:pPr defTabSz="935274">
              <a:defRPr/>
            </a:pPr>
            <a:endParaRPr lang="en-US" baseline="0" dirty="0"/>
          </a:p>
          <a:p>
            <a:pPr marL="0" marR="0" lvl="0" indent="0" algn="l" defTabSz="935274" rtl="0" eaLnBrk="1" fontAlgn="auto" latinLnBrk="0" hangingPunct="1">
              <a:lnSpc>
                <a:spcPct val="100000"/>
              </a:lnSpc>
              <a:spcBef>
                <a:spcPts val="0"/>
              </a:spcBef>
              <a:spcAft>
                <a:spcPts val="0"/>
              </a:spcAft>
              <a:buClrTx/>
              <a:buSzTx/>
              <a:buFontTx/>
              <a:buNone/>
              <a:tabLst/>
              <a:defRPr/>
            </a:pPr>
            <a:r>
              <a:rPr lang="en-US" baseline="0" dirty="0"/>
              <a:t>We have 7 territories across the U.S to support you</a:t>
            </a:r>
          </a:p>
          <a:p>
            <a:pPr marL="0" marR="0" lvl="0" indent="0" algn="l" defTabSz="935274" rtl="0" eaLnBrk="1" fontAlgn="auto" latinLnBrk="0" hangingPunct="1">
              <a:lnSpc>
                <a:spcPct val="100000"/>
              </a:lnSpc>
              <a:spcBef>
                <a:spcPts val="0"/>
              </a:spcBef>
              <a:spcAft>
                <a:spcPts val="0"/>
              </a:spcAft>
              <a:buClrTx/>
              <a:buSzTx/>
              <a:buFontTx/>
              <a:buNone/>
              <a:tabLst/>
              <a:defRPr/>
            </a:pPr>
            <a:endParaRPr lang="en-US" baseline="0" dirty="0"/>
          </a:p>
          <a:p>
            <a:pPr defTabSz="935274">
              <a:defRPr/>
            </a:pPr>
            <a:r>
              <a:rPr lang="en-US" baseline="0" dirty="0"/>
              <a:t>To date, GWG has never missed an interest, dividend or maturity payment</a:t>
            </a:r>
            <a:endParaRPr lang="en-US" dirty="0"/>
          </a:p>
        </p:txBody>
      </p:sp>
      <p:sp>
        <p:nvSpPr>
          <p:cNvPr id="4" name="Slide Number Placeholder 3"/>
          <p:cNvSpPr>
            <a:spLocks noGrp="1"/>
          </p:cNvSpPr>
          <p:nvPr>
            <p:ph type="sldNum" sz="quarter" idx="10"/>
          </p:nvPr>
        </p:nvSpPr>
        <p:spPr/>
        <p:txBody>
          <a:bodyPr/>
          <a:lstStyle/>
          <a:p>
            <a:fld id="{4B7D82E2-4C44-D347-9A49-031D24D4B00E}" type="slidenum">
              <a:rPr lang="en-US" smtClean="0"/>
              <a:t>9</a:t>
            </a:fld>
            <a:endParaRPr lang="en-US" dirty="0"/>
          </a:p>
        </p:txBody>
      </p:sp>
    </p:spTree>
    <p:extLst>
      <p:ext uri="{BB962C8B-B14F-4D97-AF65-F5344CB8AC3E}">
        <p14:creationId xmlns:p14="http://schemas.microsoft.com/office/powerpoint/2010/main" val="3848602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GWG and Ben provides secondary market solutions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Meaning we offer opportunities to individuals and small to medium size institutions that own professionally managed illiquid alternative assets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Unlike large institutions that will hold an illiquid investment to its maturity, individuals and some of these small and medium size institutions often times seek an early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exit from these</a:t>
            </a:r>
            <a:r>
              <a:rPr lang="en-US" sz="1800" dirty="0">
                <a:effectLst/>
                <a:latin typeface="Calibri" panose="020F0502020204030204" pitchFamily="34" charset="0"/>
                <a:ea typeface="Calibri" panose="020F0502020204030204" pitchFamily="34" charset="0"/>
                <a:cs typeface="Times New Roman" panose="02020603050405020304" pitchFamily="18" charset="0"/>
              </a:rPr>
              <a:t> investments as a result of life changes or their need to reallocate their portfolio</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life events such as: College funding, divorce, retirement, medical needs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Estate Planning events such as: administrative expense, tax liabilities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Or even Investment and Business Opportunity events such as: Revised investment/allocation strategies, or additional working capital a small business owner may need.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Simply put,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GWG and BEN seeks to provide early liquidity to alternative asset investors when its wanted,</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its needed and when it makes financial sense.</a:t>
            </a:r>
          </a:p>
        </p:txBody>
      </p:sp>
      <p:sp>
        <p:nvSpPr>
          <p:cNvPr id="4" name="Slide Number Placeholder 3"/>
          <p:cNvSpPr>
            <a:spLocks noGrp="1"/>
          </p:cNvSpPr>
          <p:nvPr>
            <p:ph type="sldNum" sz="quarter" idx="10"/>
          </p:nvPr>
        </p:nvSpPr>
        <p:spPr/>
        <p:txBody>
          <a:bodyPr/>
          <a:lstStyle/>
          <a:p>
            <a:fld id="{4B7D82E2-4C44-D347-9A49-031D24D4B00E}" type="slidenum">
              <a:rPr lang="en-US" smtClean="0"/>
              <a:t>10</a:t>
            </a:fld>
            <a:endParaRPr lang="en-US" dirty="0"/>
          </a:p>
        </p:txBody>
      </p:sp>
    </p:spTree>
    <p:extLst>
      <p:ext uri="{BB962C8B-B14F-4D97-AF65-F5344CB8AC3E}">
        <p14:creationId xmlns:p14="http://schemas.microsoft.com/office/powerpoint/2010/main" val="210083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spend some time looking at the professionally</a:t>
            </a:r>
            <a:r>
              <a:rPr lang="en-US" baseline="0" dirty="0"/>
              <a:t> managed, alternative asset market. We believe strongly that this market is growing and the need for our liquidity serves is greatly needed in an underserved market.</a:t>
            </a:r>
            <a:endParaRPr lang="en-US" dirty="0"/>
          </a:p>
          <a:p>
            <a:endParaRPr lang="en-US" dirty="0"/>
          </a:p>
        </p:txBody>
      </p:sp>
      <p:sp>
        <p:nvSpPr>
          <p:cNvPr id="4" name="Slide Number Placeholder 3"/>
          <p:cNvSpPr>
            <a:spLocks noGrp="1"/>
          </p:cNvSpPr>
          <p:nvPr>
            <p:ph type="sldNum" sz="quarter" idx="10"/>
          </p:nvPr>
        </p:nvSpPr>
        <p:spPr/>
        <p:txBody>
          <a:bodyPr/>
          <a:lstStyle/>
          <a:p>
            <a:fld id="{4B7D82E2-4C44-D347-9A49-031D24D4B00E}" type="slidenum">
              <a:rPr lang="en-US" smtClean="0"/>
              <a:t>12</a:t>
            </a:fld>
            <a:endParaRPr lang="en-US" dirty="0"/>
          </a:p>
        </p:txBody>
      </p:sp>
    </p:spTree>
    <p:extLst>
      <p:ext uri="{BB962C8B-B14F-4D97-AF65-F5344CB8AC3E}">
        <p14:creationId xmlns:p14="http://schemas.microsoft.com/office/powerpoint/2010/main" val="1376306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8.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629613-290A-C14F-8A17-A40AA0156B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9FF4EA7A-F193-094C-B28E-64949E8BB4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5300" y="495300"/>
            <a:ext cx="1721722" cy="620735"/>
          </a:xfrm>
          <a:prstGeom prst="rect">
            <a:avLst/>
          </a:prstGeom>
        </p:spPr>
      </p:pic>
      <p:sp>
        <p:nvSpPr>
          <p:cNvPr id="17" name="Text Placeholder 16">
            <a:extLst>
              <a:ext uri="{FF2B5EF4-FFF2-40B4-BE49-F238E27FC236}">
                <a16:creationId xmlns:a16="http://schemas.microsoft.com/office/drawing/2014/main" id="{44A28DE7-4800-F544-BE08-41F475896538}"/>
              </a:ext>
            </a:extLst>
          </p:cNvPr>
          <p:cNvSpPr>
            <a:spLocks noGrp="1"/>
          </p:cNvSpPr>
          <p:nvPr>
            <p:ph type="body" sz="quarter" idx="12" hasCustomPrompt="1"/>
          </p:nvPr>
        </p:nvSpPr>
        <p:spPr>
          <a:xfrm>
            <a:off x="495300" y="3544865"/>
            <a:ext cx="4452938" cy="1179535"/>
          </a:xfrm>
        </p:spPr>
        <p:txBody>
          <a:bodyPr>
            <a:normAutofit/>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a:t>
            </a:r>
          </a:p>
        </p:txBody>
      </p:sp>
      <p:sp>
        <p:nvSpPr>
          <p:cNvPr id="18" name="Text Placeholder 16">
            <a:extLst>
              <a:ext uri="{FF2B5EF4-FFF2-40B4-BE49-F238E27FC236}">
                <a16:creationId xmlns:a16="http://schemas.microsoft.com/office/drawing/2014/main" id="{BA584C44-30F7-7C40-8460-470162A4732F}"/>
              </a:ext>
            </a:extLst>
          </p:cNvPr>
          <p:cNvSpPr>
            <a:spLocks noGrp="1"/>
          </p:cNvSpPr>
          <p:nvPr>
            <p:ph type="body" sz="quarter" idx="13" hasCustomPrompt="1"/>
          </p:nvPr>
        </p:nvSpPr>
        <p:spPr>
          <a:xfrm>
            <a:off x="495300" y="5357812"/>
            <a:ext cx="4452938" cy="365125"/>
          </a:xfrm>
        </p:spPr>
        <p:txBody>
          <a:bodyPr>
            <a:normAutofit/>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Date</a:t>
            </a:r>
          </a:p>
        </p:txBody>
      </p:sp>
      <p:sp>
        <p:nvSpPr>
          <p:cNvPr id="6" name="Footer Placeholder 8">
            <a:extLst>
              <a:ext uri="{FF2B5EF4-FFF2-40B4-BE49-F238E27FC236}">
                <a16:creationId xmlns:a16="http://schemas.microsoft.com/office/drawing/2014/main" id="{C3E94919-4F42-7C44-B94E-445E57BC24E7}"/>
              </a:ext>
            </a:extLst>
          </p:cNvPr>
          <p:cNvSpPr>
            <a:spLocks noGrp="1"/>
          </p:cNvSpPr>
          <p:nvPr>
            <p:ph type="ftr" sz="quarter" idx="3"/>
          </p:nvPr>
        </p:nvSpPr>
        <p:spPr>
          <a:xfrm>
            <a:off x="495300" y="6356349"/>
            <a:ext cx="7124700" cy="365125"/>
          </a:xfrm>
          <a:prstGeom prst="rect">
            <a:avLst/>
          </a:prstGeom>
        </p:spPr>
        <p:txBody>
          <a:bodyPr vert="horz" lIns="91440" tIns="45720" rIns="91440" bIns="45720" rtlCol="0" anchor="ctr"/>
          <a:lstStyle>
            <a:lvl1pPr algn="l">
              <a:defRPr sz="900">
                <a:solidFill>
                  <a:schemeClr val="bg1"/>
                </a:solidFill>
              </a:defRPr>
            </a:lvl1pPr>
          </a:lstStyle>
          <a:p>
            <a:r>
              <a:rPr lang="en-US" dirty="0"/>
              <a:t>FOR BROKER-DEALER AND RIA USE ONLY.</a:t>
            </a:r>
          </a:p>
        </p:txBody>
      </p:sp>
    </p:spTree>
    <p:extLst>
      <p:ext uri="{BB962C8B-B14F-4D97-AF65-F5344CB8AC3E}">
        <p14:creationId xmlns:p14="http://schemas.microsoft.com/office/powerpoint/2010/main" val="150303263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EE4E44-27AF-7540-AE4A-99B404311D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3A1C3A2B-2D93-AC48-9149-1121BF83CE32}"/>
              </a:ext>
            </a:extLst>
          </p:cNvPr>
          <p:cNvSpPr>
            <a:spLocks noGrp="1"/>
          </p:cNvSpPr>
          <p:nvPr>
            <p:ph type="dt" sz="half" idx="10"/>
          </p:nvPr>
        </p:nvSpPr>
        <p:spPr/>
        <p:txBody>
          <a:bodyPr/>
          <a:lstStyle/>
          <a:p>
            <a:fld id="{8C4242B8-493C-0942-83D4-F99296A22DCE}" type="datetime1">
              <a:rPr lang="en-US" smtClean="0"/>
              <a:t>10/7/2021</a:t>
            </a:fld>
            <a:endParaRPr lang="en-US" dirty="0"/>
          </a:p>
        </p:txBody>
      </p:sp>
      <p:sp>
        <p:nvSpPr>
          <p:cNvPr id="5" name="Slide Number Placeholder 4">
            <a:extLst>
              <a:ext uri="{FF2B5EF4-FFF2-40B4-BE49-F238E27FC236}">
                <a16:creationId xmlns:a16="http://schemas.microsoft.com/office/drawing/2014/main" id="{F135A6C2-6FF6-0A42-BCEE-D448D999F8AE}"/>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0" name="Title 9">
            <a:extLst>
              <a:ext uri="{FF2B5EF4-FFF2-40B4-BE49-F238E27FC236}">
                <a16:creationId xmlns:a16="http://schemas.microsoft.com/office/drawing/2014/main" id="{D236F6DE-8BAB-B244-987C-E5A44D5A4B02}"/>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36D838D5-D9E1-704B-8058-33F1F1A303F5}"/>
              </a:ext>
            </a:extLst>
          </p:cNvPr>
          <p:cNvSpPr>
            <a:spLocks noGrp="1"/>
          </p:cNvSpPr>
          <p:nvPr>
            <p:ph type="ftr" sz="quarter" idx="14"/>
          </p:nvPr>
        </p:nvSpPr>
        <p:spPr/>
        <p:txBody>
          <a:bodyPr/>
          <a:lstStyle/>
          <a:p>
            <a:endParaRPr lang="en-US" dirty="0"/>
          </a:p>
        </p:txBody>
      </p:sp>
      <p:sp>
        <p:nvSpPr>
          <p:cNvPr id="16" name="Text Placeholder 9">
            <a:extLst>
              <a:ext uri="{FF2B5EF4-FFF2-40B4-BE49-F238E27FC236}">
                <a16:creationId xmlns:a16="http://schemas.microsoft.com/office/drawing/2014/main" id="{5F732D39-B6B3-7340-8C4B-EA1F4C1DB9A8}"/>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a:extLst>
              <a:ext uri="{FF2B5EF4-FFF2-40B4-BE49-F238E27FC236}">
                <a16:creationId xmlns:a16="http://schemas.microsoft.com/office/drawing/2014/main" id="{9D659C92-54EC-FC4F-BCB3-EABE73512D29}"/>
              </a:ext>
            </a:extLst>
          </p:cNvPr>
          <p:cNvSpPr>
            <a:spLocks noGrp="1"/>
          </p:cNvSpPr>
          <p:nvPr>
            <p:ph type="body" sz="quarter" idx="17"/>
          </p:nvPr>
        </p:nvSpPr>
        <p:spPr>
          <a:xfrm>
            <a:off x="495300" y="1463045"/>
            <a:ext cx="9254342"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12" name="Picture 11">
            <a:extLst>
              <a:ext uri="{FF2B5EF4-FFF2-40B4-BE49-F238E27FC236}">
                <a16:creationId xmlns:a16="http://schemas.microsoft.com/office/drawing/2014/main" id="{8E2ADA9B-928E-5648-A4BD-D43150ADB1C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3702500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10" y="-1"/>
            <a:ext cx="12188390" cy="686003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C7A048D2-86F5-0A40-BDFB-D187D9D98A2A}" type="datetime1">
              <a:rPr lang="en-US" smtClean="0"/>
              <a:pPr/>
              <a:t>10/7/2021</a:t>
            </a:fld>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8" name="Text Placeholder 9">
            <a:extLst>
              <a:ext uri="{FF2B5EF4-FFF2-40B4-BE49-F238E27FC236}">
                <a16:creationId xmlns:a16="http://schemas.microsoft.com/office/drawing/2014/main" id="{5F732D39-B6B3-7340-8C4B-EA1F4C1DB9A8}"/>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4">
            <a:extLst>
              <a:ext uri="{FF2B5EF4-FFF2-40B4-BE49-F238E27FC236}">
                <a16:creationId xmlns:a16="http://schemas.microsoft.com/office/drawing/2014/main" id="{9D659C92-54EC-FC4F-BCB3-EABE73512D29}"/>
              </a:ext>
            </a:extLst>
          </p:cNvPr>
          <p:cNvSpPr>
            <a:spLocks noGrp="1"/>
          </p:cNvSpPr>
          <p:nvPr>
            <p:ph type="body" sz="quarter" idx="17"/>
          </p:nvPr>
        </p:nvSpPr>
        <p:spPr>
          <a:xfrm>
            <a:off x="495300" y="1463045"/>
            <a:ext cx="9254342" cy="581025"/>
          </a:xfrm>
        </p:spPr>
        <p:txBody>
          <a:bodyPr>
            <a:normAutofit/>
          </a:bodyPr>
          <a:lstStyle>
            <a:lvl1pPr marL="0" indent="0">
              <a:buNone/>
              <a:defRPr sz="2400" b="1">
                <a:solidFill>
                  <a:schemeClr val="accent2"/>
                </a:solidFill>
              </a:defRPr>
            </a:lvl1pPr>
          </a:lstStyle>
          <a:p>
            <a:pPr lvl="0"/>
            <a:r>
              <a:rPr lang="en-US"/>
              <a:t>Edit Master text styles</a:t>
            </a:r>
          </a:p>
        </p:txBody>
      </p:sp>
    </p:spTree>
    <p:extLst>
      <p:ext uri="{BB962C8B-B14F-4D97-AF65-F5344CB8AC3E}">
        <p14:creationId xmlns:p14="http://schemas.microsoft.com/office/powerpoint/2010/main" val="278548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032AD-58AD-824A-B402-45C9EA60247F}"/>
              </a:ext>
            </a:extLst>
          </p:cNvPr>
          <p:cNvSpPr>
            <a:spLocks noGrp="1"/>
          </p:cNvSpPr>
          <p:nvPr>
            <p:ph type="dt" sz="half" idx="10"/>
          </p:nvPr>
        </p:nvSpPr>
        <p:spPr/>
        <p:txBody>
          <a:bodyPr/>
          <a:lstStyle/>
          <a:p>
            <a:fld id="{53FDA97D-F2AB-324D-BE06-24BE7D01D910}" type="datetime1">
              <a:rPr lang="en-US" smtClean="0"/>
              <a:t>10/7/2021</a:t>
            </a:fld>
            <a:endParaRPr lang="en-US" dirty="0"/>
          </a:p>
        </p:txBody>
      </p:sp>
      <p:sp>
        <p:nvSpPr>
          <p:cNvPr id="4" name="Slide Number Placeholder 3">
            <a:extLst>
              <a:ext uri="{FF2B5EF4-FFF2-40B4-BE49-F238E27FC236}">
                <a16:creationId xmlns:a16="http://schemas.microsoft.com/office/drawing/2014/main" id="{6EDDCB43-FB86-7542-96F3-FE24DEE74061}"/>
              </a:ext>
            </a:extLst>
          </p:cNvPr>
          <p:cNvSpPr>
            <a:spLocks noGrp="1"/>
          </p:cNvSpPr>
          <p:nvPr>
            <p:ph type="sldNum" sz="quarter" idx="12"/>
          </p:nvPr>
        </p:nvSpPr>
        <p:spPr/>
        <p:txBody>
          <a:bodyPr/>
          <a:lstStyle/>
          <a:p>
            <a:fld id="{038AC8F1-644E-114D-B918-AE00D545996E}" type="slidenum">
              <a:rPr lang="en-US" smtClean="0"/>
              <a:t>‹#›</a:t>
            </a:fld>
            <a:endParaRPr lang="en-US" dirty="0"/>
          </a:p>
        </p:txBody>
      </p:sp>
      <p:sp>
        <p:nvSpPr>
          <p:cNvPr id="10" name="Title 9">
            <a:extLst>
              <a:ext uri="{FF2B5EF4-FFF2-40B4-BE49-F238E27FC236}">
                <a16:creationId xmlns:a16="http://schemas.microsoft.com/office/drawing/2014/main" id="{EB2606D3-EA4A-764D-BC6D-38AF8433C145}"/>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5942BBC1-F9BB-4E48-AFC1-5CADDFA7CF5F}"/>
              </a:ext>
            </a:extLst>
          </p:cNvPr>
          <p:cNvSpPr>
            <a:spLocks noGrp="1"/>
          </p:cNvSpPr>
          <p:nvPr>
            <p:ph type="ftr" sz="quarter" idx="14"/>
          </p:nvPr>
        </p:nvSpPr>
        <p:spPr/>
        <p:txBody>
          <a:bodyPr/>
          <a:lstStyle/>
          <a:p>
            <a:endParaRPr lang="en-US" dirty="0"/>
          </a:p>
        </p:txBody>
      </p:sp>
      <p:sp>
        <p:nvSpPr>
          <p:cNvPr id="16" name="Text Placeholder 9">
            <a:extLst>
              <a:ext uri="{FF2B5EF4-FFF2-40B4-BE49-F238E27FC236}">
                <a16:creationId xmlns:a16="http://schemas.microsoft.com/office/drawing/2014/main" id="{DCD1D9B2-AD7C-1B4E-901D-BFB386839655}"/>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769A703E-1E44-8942-9E34-394338638454}"/>
              </a:ext>
            </a:extLst>
          </p:cNvPr>
          <p:cNvSpPr>
            <a:spLocks noGrp="1"/>
          </p:cNvSpPr>
          <p:nvPr>
            <p:ph type="body" sz="quarter" idx="17"/>
          </p:nvPr>
        </p:nvSpPr>
        <p:spPr>
          <a:xfrm>
            <a:off x="495300" y="1463045"/>
            <a:ext cx="11201400"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14" name="Picture 13">
            <a:extLst>
              <a:ext uri="{FF2B5EF4-FFF2-40B4-BE49-F238E27FC236}">
                <a16:creationId xmlns:a16="http://schemas.microsoft.com/office/drawing/2014/main" id="{DA788583-032F-D341-BD69-3860D53CF5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5300" y="5997229"/>
            <a:ext cx="1001564" cy="357146"/>
          </a:xfrm>
          <a:prstGeom prst="rect">
            <a:avLst/>
          </a:prstGeom>
        </p:spPr>
      </p:pic>
    </p:spTree>
    <p:extLst>
      <p:ext uri="{BB962C8B-B14F-4D97-AF65-F5344CB8AC3E}">
        <p14:creationId xmlns:p14="http://schemas.microsoft.com/office/powerpoint/2010/main" val="1504005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032AD-58AD-824A-B402-45C9EA60247F}"/>
              </a:ext>
            </a:extLst>
          </p:cNvPr>
          <p:cNvSpPr>
            <a:spLocks noGrp="1"/>
          </p:cNvSpPr>
          <p:nvPr>
            <p:ph type="dt" sz="half" idx="10"/>
          </p:nvPr>
        </p:nvSpPr>
        <p:spPr/>
        <p:txBody>
          <a:bodyPr/>
          <a:lstStyle/>
          <a:p>
            <a:fld id="{53FDA97D-F2AB-324D-BE06-24BE7D01D910}" type="datetime1">
              <a:rPr lang="en-US" smtClean="0"/>
              <a:t>10/7/2021</a:t>
            </a:fld>
            <a:endParaRPr lang="en-US" dirty="0"/>
          </a:p>
        </p:txBody>
      </p:sp>
      <p:sp>
        <p:nvSpPr>
          <p:cNvPr id="4" name="Slide Number Placeholder 3">
            <a:extLst>
              <a:ext uri="{FF2B5EF4-FFF2-40B4-BE49-F238E27FC236}">
                <a16:creationId xmlns:a16="http://schemas.microsoft.com/office/drawing/2014/main" id="{6EDDCB43-FB86-7542-96F3-FE24DEE74061}"/>
              </a:ext>
            </a:extLst>
          </p:cNvPr>
          <p:cNvSpPr>
            <a:spLocks noGrp="1"/>
          </p:cNvSpPr>
          <p:nvPr>
            <p:ph type="sldNum" sz="quarter" idx="12"/>
          </p:nvPr>
        </p:nvSpPr>
        <p:spPr/>
        <p:txBody>
          <a:bodyPr/>
          <a:lstStyle/>
          <a:p>
            <a:fld id="{038AC8F1-644E-114D-B918-AE00D545996E}" type="slidenum">
              <a:rPr lang="en-US" smtClean="0"/>
              <a:t>‹#›</a:t>
            </a:fld>
            <a:endParaRPr lang="en-US" dirty="0"/>
          </a:p>
        </p:txBody>
      </p:sp>
      <p:sp>
        <p:nvSpPr>
          <p:cNvPr id="10" name="Title 9">
            <a:extLst>
              <a:ext uri="{FF2B5EF4-FFF2-40B4-BE49-F238E27FC236}">
                <a16:creationId xmlns:a16="http://schemas.microsoft.com/office/drawing/2014/main" id="{EB2606D3-EA4A-764D-BC6D-38AF8433C145}"/>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5942BBC1-F9BB-4E48-AFC1-5CADDFA7CF5F}"/>
              </a:ext>
            </a:extLst>
          </p:cNvPr>
          <p:cNvSpPr>
            <a:spLocks noGrp="1"/>
          </p:cNvSpPr>
          <p:nvPr>
            <p:ph type="ftr" sz="quarter" idx="14"/>
          </p:nvPr>
        </p:nvSpPr>
        <p:spPr/>
        <p:txBody>
          <a:bodyPr/>
          <a:lstStyle/>
          <a:p>
            <a:endParaRPr lang="en-US" dirty="0"/>
          </a:p>
        </p:txBody>
      </p:sp>
      <p:sp>
        <p:nvSpPr>
          <p:cNvPr id="16" name="Text Placeholder 9">
            <a:extLst>
              <a:ext uri="{FF2B5EF4-FFF2-40B4-BE49-F238E27FC236}">
                <a16:creationId xmlns:a16="http://schemas.microsoft.com/office/drawing/2014/main" id="{DCD1D9B2-AD7C-1B4E-901D-BFB386839655}"/>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769A703E-1E44-8942-9E34-394338638454}"/>
              </a:ext>
            </a:extLst>
          </p:cNvPr>
          <p:cNvSpPr>
            <a:spLocks noGrp="1"/>
          </p:cNvSpPr>
          <p:nvPr>
            <p:ph type="body" sz="quarter" idx="17"/>
          </p:nvPr>
        </p:nvSpPr>
        <p:spPr>
          <a:xfrm>
            <a:off x="495300" y="1463045"/>
            <a:ext cx="11201400" cy="581025"/>
          </a:xfrm>
        </p:spPr>
        <p:txBody>
          <a:bodyPr>
            <a:normAutofit/>
          </a:bodyPr>
          <a:lstStyle>
            <a:lvl1pPr marL="0" indent="0">
              <a:buNone/>
              <a:defRPr sz="2400" b="1">
                <a:solidFill>
                  <a:schemeClr val="accent2"/>
                </a:solidFill>
              </a:defRPr>
            </a:lvl1pPr>
          </a:lstStyle>
          <a:p>
            <a:pPr lvl="0"/>
            <a:r>
              <a:rPr lang="en-US"/>
              <a:t>Edit Master text styles</a:t>
            </a:r>
          </a:p>
        </p:txBody>
      </p:sp>
    </p:spTree>
    <p:extLst>
      <p:ext uri="{BB962C8B-B14F-4D97-AF65-F5344CB8AC3E}">
        <p14:creationId xmlns:p14="http://schemas.microsoft.com/office/powerpoint/2010/main" val="35963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DDCB43-FB86-7542-96F3-FE24DEE74061}"/>
              </a:ext>
            </a:extLst>
          </p:cNvPr>
          <p:cNvSpPr>
            <a:spLocks noGrp="1"/>
          </p:cNvSpPr>
          <p:nvPr>
            <p:ph type="sldNum" sz="quarter" idx="12"/>
          </p:nvPr>
        </p:nvSpPr>
        <p:spPr/>
        <p:txBody>
          <a:bodyPr/>
          <a:lstStyle/>
          <a:p>
            <a:fld id="{038AC8F1-644E-114D-B918-AE00D545996E}" type="slidenum">
              <a:rPr lang="en-US" smtClean="0"/>
              <a:t>‹#›</a:t>
            </a:fld>
            <a:endParaRPr lang="en-US" dirty="0"/>
          </a:p>
        </p:txBody>
      </p:sp>
      <p:sp>
        <p:nvSpPr>
          <p:cNvPr id="10" name="Title 9">
            <a:extLst>
              <a:ext uri="{FF2B5EF4-FFF2-40B4-BE49-F238E27FC236}">
                <a16:creationId xmlns:a16="http://schemas.microsoft.com/office/drawing/2014/main" id="{EB2606D3-EA4A-764D-BC6D-38AF8433C145}"/>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5942BBC1-F9BB-4E48-AFC1-5CADDFA7CF5F}"/>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413184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imay Blue Solid">
    <p:bg>
      <p:bgPr>
        <a:gradFill>
          <a:gsLst>
            <a:gs pos="0">
              <a:srgbClr val="00824C"/>
            </a:gs>
            <a:gs pos="34000">
              <a:srgbClr val="00824C"/>
            </a:gs>
            <a:gs pos="83000">
              <a:srgbClr val="0A87A5"/>
            </a:gs>
            <a:gs pos="100000">
              <a:srgbClr val="0A87A5"/>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5B13-86D0-934E-930B-DD1FC9DC32D7}"/>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8F7E0A01-9813-F445-97AC-064076959591}"/>
              </a:ext>
            </a:extLst>
          </p:cNvPr>
          <p:cNvSpPr>
            <a:spLocks noGrp="1"/>
          </p:cNvSpPr>
          <p:nvPr>
            <p:ph type="dt" sz="half" idx="10"/>
          </p:nvPr>
        </p:nvSpPr>
        <p:spPr/>
        <p:txBody>
          <a:bodyPr/>
          <a:lstStyle>
            <a:lvl1pPr>
              <a:defRPr>
                <a:solidFill>
                  <a:schemeClr val="bg1"/>
                </a:solidFill>
              </a:defRPr>
            </a:lvl1pPr>
          </a:lstStyle>
          <a:p>
            <a:fld id="{C7A048D2-86F5-0A40-BDFB-D187D9D98A2A}" type="datetime1">
              <a:rPr lang="en-US" smtClean="0"/>
              <a:pPr/>
              <a:t>10/7/2021</a:t>
            </a:fld>
            <a:endParaRPr lang="en-US" dirty="0"/>
          </a:p>
        </p:txBody>
      </p:sp>
      <p:sp>
        <p:nvSpPr>
          <p:cNvPr id="4" name="Slide Number Placeholder 3">
            <a:extLst>
              <a:ext uri="{FF2B5EF4-FFF2-40B4-BE49-F238E27FC236}">
                <a16:creationId xmlns:a16="http://schemas.microsoft.com/office/drawing/2014/main" id="{68B78A39-67AF-FE4C-894B-F8540AE5C873}"/>
              </a:ext>
            </a:extLst>
          </p:cNvPr>
          <p:cNvSpPr>
            <a:spLocks noGrp="1"/>
          </p:cNvSpPr>
          <p:nvPr>
            <p:ph type="sldNum" sz="quarter" idx="11"/>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5" name="Footer Placeholder 4">
            <a:extLst>
              <a:ext uri="{FF2B5EF4-FFF2-40B4-BE49-F238E27FC236}">
                <a16:creationId xmlns:a16="http://schemas.microsoft.com/office/drawing/2014/main" id="{13608081-70A3-B447-A81D-FC2995599AAC}"/>
              </a:ext>
            </a:extLst>
          </p:cNvPr>
          <p:cNvSpPr>
            <a:spLocks noGrp="1"/>
          </p:cNvSpPr>
          <p:nvPr>
            <p:ph type="ftr" sz="quarter" idx="12"/>
          </p:nvPr>
        </p:nvSpPr>
        <p:spPr/>
        <p:txBody>
          <a:bodyPr/>
          <a:lstStyle>
            <a:lvl1pPr>
              <a:defRPr>
                <a:solidFill>
                  <a:schemeClr val="bg1"/>
                </a:solidFill>
              </a:defRPr>
            </a:lvl1pPr>
          </a:lstStyle>
          <a:p>
            <a:endParaRPr lang="en-US" dirty="0"/>
          </a:p>
        </p:txBody>
      </p:sp>
      <p:pic>
        <p:nvPicPr>
          <p:cNvPr id="7" name="Picture 6">
            <a:extLst>
              <a:ext uri="{FF2B5EF4-FFF2-40B4-BE49-F238E27FC236}">
                <a16:creationId xmlns:a16="http://schemas.microsoft.com/office/drawing/2014/main" id="{A70299C5-D499-4645-A33B-60062448ADC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1771441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al Soli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5B13-86D0-934E-930B-DD1FC9DC32D7}"/>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8F7E0A01-9813-F445-97AC-064076959591}"/>
              </a:ext>
            </a:extLst>
          </p:cNvPr>
          <p:cNvSpPr>
            <a:spLocks noGrp="1"/>
          </p:cNvSpPr>
          <p:nvPr>
            <p:ph type="dt" sz="half" idx="10"/>
          </p:nvPr>
        </p:nvSpPr>
        <p:spPr/>
        <p:txBody>
          <a:bodyPr/>
          <a:lstStyle>
            <a:lvl1pPr>
              <a:defRPr>
                <a:solidFill>
                  <a:schemeClr val="bg1"/>
                </a:solidFill>
              </a:defRPr>
            </a:lvl1pPr>
          </a:lstStyle>
          <a:p>
            <a:fld id="{C7A048D2-86F5-0A40-BDFB-D187D9D98A2A}" type="datetime1">
              <a:rPr lang="en-US" smtClean="0"/>
              <a:pPr/>
              <a:t>10/7/2021</a:t>
            </a:fld>
            <a:endParaRPr lang="en-US" dirty="0"/>
          </a:p>
        </p:txBody>
      </p:sp>
      <p:sp>
        <p:nvSpPr>
          <p:cNvPr id="4" name="Slide Number Placeholder 3">
            <a:extLst>
              <a:ext uri="{FF2B5EF4-FFF2-40B4-BE49-F238E27FC236}">
                <a16:creationId xmlns:a16="http://schemas.microsoft.com/office/drawing/2014/main" id="{68B78A39-67AF-FE4C-894B-F8540AE5C873}"/>
              </a:ext>
            </a:extLst>
          </p:cNvPr>
          <p:cNvSpPr>
            <a:spLocks noGrp="1"/>
          </p:cNvSpPr>
          <p:nvPr>
            <p:ph type="sldNum" sz="quarter" idx="11"/>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5" name="Footer Placeholder 4">
            <a:extLst>
              <a:ext uri="{FF2B5EF4-FFF2-40B4-BE49-F238E27FC236}">
                <a16:creationId xmlns:a16="http://schemas.microsoft.com/office/drawing/2014/main" id="{13608081-70A3-B447-A81D-FC2995599AAC}"/>
              </a:ext>
            </a:extLst>
          </p:cNvPr>
          <p:cNvSpPr>
            <a:spLocks noGrp="1"/>
          </p:cNvSpPr>
          <p:nvPr>
            <p:ph type="ftr" sz="quarter" idx="12"/>
          </p:nvPr>
        </p:nvSpPr>
        <p:spPr/>
        <p:txBody>
          <a:bodyPr/>
          <a:lstStyle>
            <a:lvl1pPr>
              <a:defRPr>
                <a:solidFill>
                  <a:schemeClr val="bg1"/>
                </a:solidFill>
              </a:defRPr>
            </a:lvl1pPr>
          </a:lstStyle>
          <a:p>
            <a:endParaRPr lang="en-US" dirty="0"/>
          </a:p>
        </p:txBody>
      </p:sp>
      <p:pic>
        <p:nvPicPr>
          <p:cNvPr id="7" name="Picture 6">
            <a:extLst>
              <a:ext uri="{FF2B5EF4-FFF2-40B4-BE49-F238E27FC236}">
                <a16:creationId xmlns:a16="http://schemas.microsoft.com/office/drawing/2014/main" id="{18C84E8E-1A22-9140-866D-4C0A4773EF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2002632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39304-EDBF-944C-9299-3AF73DE693D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153"/>
            <a:ext cx="12192000" cy="6858000"/>
          </a:xfrm>
          <a:prstGeom prst="rect">
            <a:avLst/>
          </a:prstGeom>
        </p:spPr>
      </p:pic>
      <p:pic>
        <p:nvPicPr>
          <p:cNvPr id="9" name="Picture 8">
            <a:extLst>
              <a:ext uri="{FF2B5EF4-FFF2-40B4-BE49-F238E27FC236}">
                <a16:creationId xmlns:a16="http://schemas.microsoft.com/office/drawing/2014/main" id="{A42A6D3F-ED9A-8742-9A6B-4FC84BB95A5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5300" y="495300"/>
            <a:ext cx="1740756" cy="620735"/>
          </a:xfrm>
          <a:prstGeom prst="rect">
            <a:avLst/>
          </a:prstGeom>
        </p:spPr>
      </p:pic>
      <p:sp>
        <p:nvSpPr>
          <p:cNvPr id="6" name="Title 1">
            <a:extLst>
              <a:ext uri="{FF2B5EF4-FFF2-40B4-BE49-F238E27FC236}">
                <a16:creationId xmlns:a16="http://schemas.microsoft.com/office/drawing/2014/main" id="{3EFA9A18-F4FF-9D4D-8D85-82A42E4EA702}"/>
              </a:ext>
            </a:extLst>
          </p:cNvPr>
          <p:cNvSpPr>
            <a:spLocks noGrp="1"/>
          </p:cNvSpPr>
          <p:nvPr>
            <p:ph type="title" hasCustomPrompt="1"/>
          </p:nvPr>
        </p:nvSpPr>
        <p:spPr>
          <a:xfrm>
            <a:off x="495300" y="2002421"/>
            <a:ext cx="9254342" cy="1323371"/>
          </a:xfrm>
        </p:spPr>
        <p:txBody>
          <a:bodyPr/>
          <a:lstStyle/>
          <a:p>
            <a:r>
              <a:rPr lang="en-US" dirty="0"/>
              <a:t>Click To Edit Master Title Style</a:t>
            </a:r>
          </a:p>
        </p:txBody>
      </p:sp>
      <p:sp>
        <p:nvSpPr>
          <p:cNvPr id="8" name="Slide Number Placeholder 3">
            <a:extLst>
              <a:ext uri="{FF2B5EF4-FFF2-40B4-BE49-F238E27FC236}">
                <a16:creationId xmlns:a16="http://schemas.microsoft.com/office/drawing/2014/main" id="{68B78A39-67AF-FE4C-894B-F8540AE5C873}"/>
              </a:ext>
            </a:extLst>
          </p:cNvPr>
          <p:cNvSpPr>
            <a:spLocks noGrp="1"/>
          </p:cNvSpPr>
          <p:nvPr>
            <p:ph type="sldNum" sz="quarter" idx="12"/>
          </p:nvPr>
        </p:nvSpPr>
        <p:spPr>
          <a:xfrm>
            <a:off x="8953500" y="6356350"/>
            <a:ext cx="2743200" cy="365125"/>
          </a:xfrm>
        </p:spPr>
        <p:txBody>
          <a:bodyPr/>
          <a:lstStyle>
            <a:lvl1pPr>
              <a:defRPr>
                <a:solidFill>
                  <a:schemeClr val="bg1"/>
                </a:solidFill>
              </a:defRPr>
            </a:lvl1pPr>
          </a:lstStyle>
          <a:p>
            <a:fld id="{038AC8F1-644E-114D-B918-AE00D545996E}" type="slidenum">
              <a:rPr lang="en-US" smtClean="0"/>
              <a:pPr/>
              <a:t>‹#›</a:t>
            </a:fld>
            <a:endParaRPr lang="en-US" dirty="0"/>
          </a:p>
        </p:txBody>
      </p:sp>
      <p:sp>
        <p:nvSpPr>
          <p:cNvPr id="10" name="Text Placeholder 9">
            <a:extLst>
              <a:ext uri="{FF2B5EF4-FFF2-40B4-BE49-F238E27FC236}">
                <a16:creationId xmlns:a16="http://schemas.microsoft.com/office/drawing/2014/main" id="{5F732D39-B6B3-7340-8C4B-EA1F4C1DB9A8}"/>
              </a:ext>
            </a:extLst>
          </p:cNvPr>
          <p:cNvSpPr>
            <a:spLocks noGrp="1"/>
          </p:cNvSpPr>
          <p:nvPr>
            <p:ph type="body" sz="quarter" idx="13" hasCustomPrompt="1"/>
          </p:nvPr>
        </p:nvSpPr>
        <p:spPr>
          <a:xfrm>
            <a:off x="495300" y="3906817"/>
            <a:ext cx="9254342" cy="2254773"/>
          </a:xfrm>
        </p:spPr>
        <p:txBody>
          <a:bodyPr>
            <a:normAutofit/>
          </a:bodyPr>
          <a:lstStyle>
            <a:lvl1pPr marL="0" indent="0">
              <a:buNone/>
              <a:defRPr sz="2000" baseline="0"/>
            </a:lvl1pPr>
            <a:lvl2pPr marL="457200" indent="0">
              <a:buNone/>
              <a:defRPr sz="1800"/>
            </a:lvl2pPr>
            <a:lvl3pPr>
              <a:defRPr sz="1600"/>
            </a:lvl3pPr>
            <a:lvl4pPr>
              <a:defRPr sz="1400"/>
            </a:lvl4pPr>
            <a:lvl5pPr>
              <a:defRPr sz="1400"/>
            </a:lvl5pPr>
          </a:lstStyle>
          <a:p>
            <a:pPr lvl="0"/>
            <a:r>
              <a:rPr lang="en-US" dirty="0"/>
              <a:t>First Name Last Name</a:t>
            </a:r>
          </a:p>
          <a:p>
            <a:pPr lvl="0"/>
            <a:r>
              <a:rPr lang="en-US" dirty="0"/>
              <a:t>Title</a:t>
            </a:r>
          </a:p>
          <a:p>
            <a:pPr lvl="0"/>
            <a:r>
              <a:rPr lang="en-US" dirty="0"/>
              <a:t>Phone</a:t>
            </a:r>
          </a:p>
          <a:p>
            <a:pPr lvl="0"/>
            <a:r>
              <a:rPr lang="en-US" dirty="0"/>
              <a:t>Email</a:t>
            </a:r>
          </a:p>
          <a:p>
            <a:pPr lvl="0"/>
            <a:r>
              <a:rPr lang="en-US" dirty="0"/>
              <a:t>Address</a:t>
            </a:r>
          </a:p>
        </p:txBody>
      </p:sp>
      <p:sp>
        <p:nvSpPr>
          <p:cNvPr id="11" name="Text Placeholder 14">
            <a:extLst>
              <a:ext uri="{FF2B5EF4-FFF2-40B4-BE49-F238E27FC236}">
                <a16:creationId xmlns:a16="http://schemas.microsoft.com/office/drawing/2014/main" id="{9D659C92-54EC-FC4F-BCB3-EABE73512D29}"/>
              </a:ext>
            </a:extLst>
          </p:cNvPr>
          <p:cNvSpPr>
            <a:spLocks noGrp="1"/>
          </p:cNvSpPr>
          <p:nvPr>
            <p:ph type="body" sz="quarter" idx="17"/>
          </p:nvPr>
        </p:nvSpPr>
        <p:spPr>
          <a:xfrm>
            <a:off x="495300" y="3325792"/>
            <a:ext cx="9254342" cy="581025"/>
          </a:xfrm>
        </p:spPr>
        <p:txBody>
          <a:bodyPr>
            <a:normAutofit/>
          </a:bodyPr>
          <a:lstStyle>
            <a:lvl1pPr marL="0" indent="0">
              <a:buNone/>
              <a:defRPr sz="2400"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3905117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39304-EDBF-944C-9299-3AF73DE693D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153"/>
            <a:ext cx="12192000" cy="6858000"/>
          </a:xfrm>
          <a:prstGeom prst="rect">
            <a:avLst/>
          </a:prstGeom>
        </p:spPr>
      </p:pic>
      <p:sp>
        <p:nvSpPr>
          <p:cNvPr id="2" name="Title 1">
            <a:extLst>
              <a:ext uri="{FF2B5EF4-FFF2-40B4-BE49-F238E27FC236}">
                <a16:creationId xmlns:a16="http://schemas.microsoft.com/office/drawing/2014/main" id="{3EFA9A18-F4FF-9D4D-8D85-82A42E4EA702}"/>
              </a:ext>
            </a:extLst>
          </p:cNvPr>
          <p:cNvSpPr>
            <a:spLocks noGrp="1"/>
          </p:cNvSpPr>
          <p:nvPr>
            <p:ph type="title" hasCustomPrompt="1"/>
          </p:nvPr>
        </p:nvSpPr>
        <p:spPr>
          <a:xfrm>
            <a:off x="495300" y="3102753"/>
            <a:ext cx="11201400" cy="1325563"/>
          </a:xfrm>
        </p:spPr>
        <p:txBody>
          <a:bodyPr/>
          <a:lstStyle/>
          <a:p>
            <a:r>
              <a:rPr lang="en-US" dirty="0"/>
              <a:t>Click To Edit Master Title Style</a:t>
            </a:r>
          </a:p>
        </p:txBody>
      </p:sp>
      <p:sp>
        <p:nvSpPr>
          <p:cNvPr id="7" name="Footer Placeholder 6">
            <a:extLst>
              <a:ext uri="{FF2B5EF4-FFF2-40B4-BE49-F238E27FC236}">
                <a16:creationId xmlns:a16="http://schemas.microsoft.com/office/drawing/2014/main" id="{EAEA4B69-0355-4B44-97D4-F03A77FFBB8C}"/>
              </a:ext>
            </a:extLst>
          </p:cNvPr>
          <p:cNvSpPr>
            <a:spLocks noGrp="1"/>
          </p:cNvSpPr>
          <p:nvPr>
            <p:ph type="ftr" sz="quarter" idx="11"/>
          </p:nvPr>
        </p:nvSpPr>
        <p:spPr>
          <a:xfrm>
            <a:off x="495300" y="6356350"/>
            <a:ext cx="7124700" cy="365125"/>
          </a:xfrm>
        </p:spPr>
        <p:txBody>
          <a:bodyPr/>
          <a:lstStyle/>
          <a:p>
            <a:endParaRPr lang="en-US" dirty="0"/>
          </a:p>
        </p:txBody>
      </p:sp>
      <p:pic>
        <p:nvPicPr>
          <p:cNvPr id="6" name="Picture 5">
            <a:extLst>
              <a:ext uri="{FF2B5EF4-FFF2-40B4-BE49-F238E27FC236}">
                <a16:creationId xmlns:a16="http://schemas.microsoft.com/office/drawing/2014/main" id="{9278ED18-6878-C244-BBD3-00CAD5DBFEA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
        <p:nvSpPr>
          <p:cNvPr id="8" name="Slide Number Placeholder 3">
            <a:extLst>
              <a:ext uri="{FF2B5EF4-FFF2-40B4-BE49-F238E27FC236}">
                <a16:creationId xmlns:a16="http://schemas.microsoft.com/office/drawing/2014/main" id="{68B78A39-67AF-FE4C-894B-F8540AE5C873}"/>
              </a:ext>
            </a:extLst>
          </p:cNvPr>
          <p:cNvSpPr>
            <a:spLocks noGrp="1"/>
          </p:cNvSpPr>
          <p:nvPr>
            <p:ph type="sldNum" sz="quarter" idx="12"/>
          </p:nvPr>
        </p:nvSpPr>
        <p:spPr>
          <a:xfrm>
            <a:off x="8953500" y="6356350"/>
            <a:ext cx="2743200" cy="365125"/>
          </a:xfrm>
        </p:spPr>
        <p:txBody>
          <a:bodyPr/>
          <a:lstStyle>
            <a:lvl1pPr>
              <a:defRPr>
                <a:solidFill>
                  <a:schemeClr val="bg1"/>
                </a:solidFill>
              </a:defRPr>
            </a:lvl1pPr>
          </a:lstStyle>
          <a:p>
            <a:fld id="{038AC8F1-644E-114D-B918-AE00D545996E}" type="slidenum">
              <a:rPr lang="en-US" smtClean="0"/>
              <a:pPr/>
              <a:t>‹#›</a:t>
            </a:fld>
            <a:endParaRPr lang="en-US" dirty="0"/>
          </a:p>
        </p:txBody>
      </p:sp>
    </p:spTree>
    <p:extLst>
      <p:ext uri="{BB962C8B-B14F-4D97-AF65-F5344CB8AC3E}">
        <p14:creationId xmlns:p14="http://schemas.microsoft.com/office/powerpoint/2010/main" val="354774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629613-290A-C14F-8A17-A40AA0156B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9FF4EA7A-F193-094C-B28E-64949E8BB4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5300" y="495300"/>
            <a:ext cx="1721722" cy="620735"/>
          </a:xfrm>
          <a:prstGeom prst="rect">
            <a:avLst/>
          </a:prstGeom>
        </p:spPr>
      </p:pic>
      <p:sp>
        <p:nvSpPr>
          <p:cNvPr id="17" name="Text Placeholder 16">
            <a:extLst>
              <a:ext uri="{FF2B5EF4-FFF2-40B4-BE49-F238E27FC236}">
                <a16:creationId xmlns:a16="http://schemas.microsoft.com/office/drawing/2014/main" id="{44A28DE7-4800-F544-BE08-41F475896538}"/>
              </a:ext>
            </a:extLst>
          </p:cNvPr>
          <p:cNvSpPr>
            <a:spLocks noGrp="1"/>
          </p:cNvSpPr>
          <p:nvPr>
            <p:ph type="body" sz="quarter" idx="12" hasCustomPrompt="1"/>
          </p:nvPr>
        </p:nvSpPr>
        <p:spPr>
          <a:xfrm>
            <a:off x="495300" y="3544865"/>
            <a:ext cx="4452938" cy="1179535"/>
          </a:xfrm>
        </p:spPr>
        <p:txBody>
          <a:bodyPr>
            <a:normAutofit/>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a:t>
            </a:r>
          </a:p>
        </p:txBody>
      </p:sp>
      <p:sp>
        <p:nvSpPr>
          <p:cNvPr id="18" name="Text Placeholder 16">
            <a:extLst>
              <a:ext uri="{FF2B5EF4-FFF2-40B4-BE49-F238E27FC236}">
                <a16:creationId xmlns:a16="http://schemas.microsoft.com/office/drawing/2014/main" id="{BA584C44-30F7-7C40-8460-470162A4732F}"/>
              </a:ext>
            </a:extLst>
          </p:cNvPr>
          <p:cNvSpPr>
            <a:spLocks noGrp="1"/>
          </p:cNvSpPr>
          <p:nvPr>
            <p:ph type="body" sz="quarter" idx="13" hasCustomPrompt="1"/>
          </p:nvPr>
        </p:nvSpPr>
        <p:spPr>
          <a:xfrm>
            <a:off x="495300" y="5357812"/>
            <a:ext cx="4452938" cy="365125"/>
          </a:xfrm>
        </p:spPr>
        <p:txBody>
          <a:bodyPr>
            <a:normAutofit/>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Date</a:t>
            </a:r>
          </a:p>
        </p:txBody>
      </p:sp>
      <p:sp>
        <p:nvSpPr>
          <p:cNvPr id="6" name="Footer Placeholder 8">
            <a:extLst>
              <a:ext uri="{FF2B5EF4-FFF2-40B4-BE49-F238E27FC236}">
                <a16:creationId xmlns:a16="http://schemas.microsoft.com/office/drawing/2014/main" id="{C3E94919-4F42-7C44-B94E-445E57BC24E7}"/>
              </a:ext>
            </a:extLst>
          </p:cNvPr>
          <p:cNvSpPr>
            <a:spLocks noGrp="1"/>
          </p:cNvSpPr>
          <p:nvPr>
            <p:ph type="ftr" sz="quarter" idx="3"/>
          </p:nvPr>
        </p:nvSpPr>
        <p:spPr>
          <a:xfrm>
            <a:off x="495300" y="6356349"/>
            <a:ext cx="7124700" cy="365125"/>
          </a:xfrm>
          <a:prstGeom prst="rect">
            <a:avLst/>
          </a:prstGeom>
        </p:spPr>
        <p:txBody>
          <a:bodyPr vert="horz" lIns="91440" tIns="45720" rIns="91440" bIns="45720" rtlCol="0" anchor="ctr"/>
          <a:lstStyle>
            <a:lvl1pPr algn="l">
              <a:defRPr sz="900">
                <a:solidFill>
                  <a:schemeClr val="bg1"/>
                </a:solidFill>
              </a:defRPr>
            </a:lvl1pPr>
          </a:lstStyle>
          <a:p>
            <a:r>
              <a:rPr lang="en-US" dirty="0"/>
              <a:t>FOR BROKER-DEALER AND RIA USE ONLY.</a:t>
            </a:r>
          </a:p>
        </p:txBody>
      </p:sp>
    </p:spTree>
    <p:extLst>
      <p:ext uri="{BB962C8B-B14F-4D97-AF65-F5344CB8AC3E}">
        <p14:creationId xmlns:p14="http://schemas.microsoft.com/office/powerpoint/2010/main" val="340231067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629613-290A-C14F-8A17-A40AA0156B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9FF4EA7A-F193-094C-B28E-64949E8BB4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98528" y="495300"/>
            <a:ext cx="1721722" cy="620735"/>
          </a:xfrm>
          <a:prstGeom prst="rect">
            <a:avLst/>
          </a:prstGeom>
        </p:spPr>
      </p:pic>
      <p:sp>
        <p:nvSpPr>
          <p:cNvPr id="17" name="Text Placeholder 16">
            <a:extLst>
              <a:ext uri="{FF2B5EF4-FFF2-40B4-BE49-F238E27FC236}">
                <a16:creationId xmlns:a16="http://schemas.microsoft.com/office/drawing/2014/main" id="{44A28DE7-4800-F544-BE08-41F475896538}"/>
              </a:ext>
            </a:extLst>
          </p:cNvPr>
          <p:cNvSpPr>
            <a:spLocks noGrp="1"/>
          </p:cNvSpPr>
          <p:nvPr>
            <p:ph type="body" sz="quarter" idx="12" hasCustomPrompt="1"/>
          </p:nvPr>
        </p:nvSpPr>
        <p:spPr>
          <a:xfrm>
            <a:off x="495300" y="3544865"/>
            <a:ext cx="4452938" cy="1179535"/>
          </a:xfrm>
          <a:noFill/>
        </p:spPr>
        <p:txBody>
          <a:bodyPr>
            <a:normAutofit/>
          </a:bodyPr>
          <a:lstStyle>
            <a:lvl1pPr marL="0" indent="0">
              <a:buNone/>
              <a:defRPr sz="3600" b="1">
                <a:gradFill>
                  <a:gsLst>
                    <a:gs pos="0">
                      <a:schemeClr val="accent5"/>
                    </a:gs>
                    <a:gs pos="100000">
                      <a:schemeClr val="accent2"/>
                    </a:gs>
                  </a:gsLst>
                  <a:lin ang="0" scaled="1"/>
                </a:gra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a:t>
            </a:r>
          </a:p>
        </p:txBody>
      </p:sp>
      <p:sp>
        <p:nvSpPr>
          <p:cNvPr id="18" name="Text Placeholder 16">
            <a:extLst>
              <a:ext uri="{FF2B5EF4-FFF2-40B4-BE49-F238E27FC236}">
                <a16:creationId xmlns:a16="http://schemas.microsoft.com/office/drawing/2014/main" id="{BA584C44-30F7-7C40-8460-470162A4732F}"/>
              </a:ext>
            </a:extLst>
          </p:cNvPr>
          <p:cNvSpPr>
            <a:spLocks noGrp="1"/>
          </p:cNvSpPr>
          <p:nvPr>
            <p:ph type="body" sz="quarter" idx="13" hasCustomPrompt="1"/>
          </p:nvPr>
        </p:nvSpPr>
        <p:spPr>
          <a:xfrm>
            <a:off x="495300" y="5357812"/>
            <a:ext cx="4452938" cy="365125"/>
          </a:xfrm>
        </p:spPr>
        <p:txBody>
          <a:bodyPr>
            <a:normAutofit/>
          </a:bodyPr>
          <a:lstStyle>
            <a:lvl1pPr marL="0" indent="0">
              <a:buNone/>
              <a:defRPr sz="2000" b="1">
                <a:gradFill>
                  <a:gsLst>
                    <a:gs pos="0">
                      <a:schemeClr val="accent5"/>
                    </a:gs>
                    <a:gs pos="100000">
                      <a:schemeClr val="accent2"/>
                    </a:gs>
                  </a:gsLst>
                  <a:lin ang="0" scaled="1"/>
                </a:gra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Date</a:t>
            </a:r>
          </a:p>
        </p:txBody>
      </p:sp>
    </p:spTree>
    <p:extLst>
      <p:ext uri="{BB962C8B-B14F-4D97-AF65-F5344CB8AC3E}">
        <p14:creationId xmlns:p14="http://schemas.microsoft.com/office/powerpoint/2010/main" val="55921752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629613-290A-C14F-8A17-A40AA0156B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9FF4EA7A-F193-094C-B28E-64949E8BB4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98528" y="495300"/>
            <a:ext cx="1721722" cy="620735"/>
          </a:xfrm>
          <a:prstGeom prst="rect">
            <a:avLst/>
          </a:prstGeom>
        </p:spPr>
      </p:pic>
      <p:sp>
        <p:nvSpPr>
          <p:cNvPr id="17" name="Text Placeholder 16">
            <a:extLst>
              <a:ext uri="{FF2B5EF4-FFF2-40B4-BE49-F238E27FC236}">
                <a16:creationId xmlns:a16="http://schemas.microsoft.com/office/drawing/2014/main" id="{44A28DE7-4800-F544-BE08-41F475896538}"/>
              </a:ext>
            </a:extLst>
          </p:cNvPr>
          <p:cNvSpPr>
            <a:spLocks noGrp="1"/>
          </p:cNvSpPr>
          <p:nvPr>
            <p:ph type="body" sz="quarter" idx="12" hasCustomPrompt="1"/>
          </p:nvPr>
        </p:nvSpPr>
        <p:spPr>
          <a:xfrm>
            <a:off x="495300" y="3544865"/>
            <a:ext cx="4452938" cy="1179535"/>
          </a:xfrm>
          <a:noFill/>
        </p:spPr>
        <p:txBody>
          <a:bodyPr>
            <a:normAutofit/>
          </a:bodyPr>
          <a:lstStyle>
            <a:lvl1pPr marL="0" indent="0">
              <a:buNone/>
              <a:defRPr sz="3600" b="1">
                <a:gradFill>
                  <a:gsLst>
                    <a:gs pos="0">
                      <a:schemeClr val="accent5"/>
                    </a:gs>
                    <a:gs pos="100000">
                      <a:schemeClr val="accent2"/>
                    </a:gs>
                  </a:gsLst>
                  <a:lin ang="0" scaled="1"/>
                </a:gra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a:t>
            </a:r>
          </a:p>
        </p:txBody>
      </p:sp>
      <p:sp>
        <p:nvSpPr>
          <p:cNvPr id="18" name="Text Placeholder 16">
            <a:extLst>
              <a:ext uri="{FF2B5EF4-FFF2-40B4-BE49-F238E27FC236}">
                <a16:creationId xmlns:a16="http://schemas.microsoft.com/office/drawing/2014/main" id="{BA584C44-30F7-7C40-8460-470162A4732F}"/>
              </a:ext>
            </a:extLst>
          </p:cNvPr>
          <p:cNvSpPr>
            <a:spLocks noGrp="1"/>
          </p:cNvSpPr>
          <p:nvPr>
            <p:ph type="body" sz="quarter" idx="13" hasCustomPrompt="1"/>
          </p:nvPr>
        </p:nvSpPr>
        <p:spPr>
          <a:xfrm>
            <a:off x="495300" y="5357812"/>
            <a:ext cx="4452938" cy="365125"/>
          </a:xfrm>
        </p:spPr>
        <p:txBody>
          <a:bodyPr>
            <a:normAutofit/>
          </a:bodyPr>
          <a:lstStyle>
            <a:lvl1pPr marL="0" indent="0">
              <a:buNone/>
              <a:defRPr sz="2000" b="1">
                <a:gradFill>
                  <a:gsLst>
                    <a:gs pos="0">
                      <a:schemeClr val="accent5"/>
                    </a:gs>
                    <a:gs pos="100000">
                      <a:schemeClr val="accent2"/>
                    </a:gs>
                  </a:gsLst>
                  <a:lin ang="0" scaled="1"/>
                </a:gra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Date</a:t>
            </a:r>
          </a:p>
        </p:txBody>
      </p:sp>
    </p:spTree>
    <p:extLst>
      <p:ext uri="{BB962C8B-B14F-4D97-AF65-F5344CB8AC3E}">
        <p14:creationId xmlns:p14="http://schemas.microsoft.com/office/powerpoint/2010/main" val="396159425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A2B31A-7BCA-FA43-93C8-8693E397EB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70" y="0"/>
            <a:ext cx="12192000" cy="6858000"/>
          </a:xfrm>
          <a:prstGeom prst="rect">
            <a:avLst/>
          </a:prstGeom>
        </p:spPr>
      </p:pic>
      <p:sp>
        <p:nvSpPr>
          <p:cNvPr id="10" name="Text Placeholder 9">
            <a:extLst>
              <a:ext uri="{FF2B5EF4-FFF2-40B4-BE49-F238E27FC236}">
                <a16:creationId xmlns:a16="http://schemas.microsoft.com/office/drawing/2014/main" id="{8DD01C1F-F620-A248-92AA-ED759BD61415}"/>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1DFEA4A2-8216-6D4B-9CA1-40723E31C158}"/>
              </a:ext>
            </a:extLst>
          </p:cNvPr>
          <p:cNvSpPr>
            <a:spLocks noGrp="1"/>
          </p:cNvSpPr>
          <p:nvPr>
            <p:ph type="dt" sz="half" idx="14"/>
          </p:nvPr>
        </p:nvSpPr>
        <p:spPr/>
        <p:txBody>
          <a:bodyPr/>
          <a:lstStyle/>
          <a:p>
            <a:fld id="{0C842B28-5961-4C45-9F2F-BA787F49BDAB}" type="datetime1">
              <a:rPr lang="en-US" smtClean="0"/>
              <a:t>10/7/2021</a:t>
            </a:fld>
            <a:endParaRPr lang="en-US" dirty="0"/>
          </a:p>
        </p:txBody>
      </p:sp>
      <p:sp>
        <p:nvSpPr>
          <p:cNvPr id="13" name="Slide Number Placeholder 12">
            <a:extLst>
              <a:ext uri="{FF2B5EF4-FFF2-40B4-BE49-F238E27FC236}">
                <a16:creationId xmlns:a16="http://schemas.microsoft.com/office/drawing/2014/main" id="{35D6C961-FA87-CA41-9F61-65A6F5494466}"/>
              </a:ext>
            </a:extLst>
          </p:cNvPr>
          <p:cNvSpPr>
            <a:spLocks noGrp="1"/>
          </p:cNvSpPr>
          <p:nvPr>
            <p:ph type="sldNum" sz="quarter" idx="15"/>
          </p:nvPr>
        </p:nvSpPr>
        <p:spPr/>
        <p:txBody>
          <a:bodyPr/>
          <a:lstStyle/>
          <a:p>
            <a:fld id="{038AC8F1-644E-114D-B918-AE00D545996E}" type="slidenum">
              <a:rPr lang="en-US" smtClean="0"/>
              <a:t>‹#›</a:t>
            </a:fld>
            <a:endParaRPr lang="en-US" dirty="0"/>
          </a:p>
        </p:txBody>
      </p:sp>
      <p:sp>
        <p:nvSpPr>
          <p:cNvPr id="14" name="Title 13">
            <a:extLst>
              <a:ext uri="{FF2B5EF4-FFF2-40B4-BE49-F238E27FC236}">
                <a16:creationId xmlns:a16="http://schemas.microsoft.com/office/drawing/2014/main" id="{2B8A4B4A-F592-594C-8836-9DD295704A55}"/>
              </a:ext>
            </a:extLst>
          </p:cNvPr>
          <p:cNvSpPr>
            <a:spLocks noGrp="1"/>
          </p:cNvSpPr>
          <p:nvPr>
            <p:ph type="title" hasCustomPrompt="1"/>
          </p:nvPr>
        </p:nvSpPr>
        <p:spPr/>
        <p:txBody>
          <a:bodyPr>
            <a:normAutofit/>
          </a:bodyPr>
          <a:lstStyle>
            <a:lvl1pPr>
              <a:defRPr sz="3600"/>
            </a:lvl1pPr>
          </a:lstStyle>
          <a:p>
            <a:r>
              <a:rPr lang="en-US" dirty="0"/>
              <a:t>Click To Edit Master Title Style</a:t>
            </a:r>
          </a:p>
        </p:txBody>
      </p:sp>
      <p:sp>
        <p:nvSpPr>
          <p:cNvPr id="18" name="Footer Placeholder 17">
            <a:extLst>
              <a:ext uri="{FF2B5EF4-FFF2-40B4-BE49-F238E27FC236}">
                <a16:creationId xmlns:a16="http://schemas.microsoft.com/office/drawing/2014/main" id="{C6455A2C-CD39-5140-9DED-A18E615C5954}"/>
              </a:ext>
            </a:extLst>
          </p:cNvPr>
          <p:cNvSpPr>
            <a:spLocks noGrp="1"/>
          </p:cNvSpPr>
          <p:nvPr>
            <p:ph type="ftr" sz="quarter" idx="16"/>
          </p:nvPr>
        </p:nvSpPr>
        <p:spPr/>
        <p:txBody>
          <a:bodyPr/>
          <a:lstStyle/>
          <a:p>
            <a:r>
              <a:rPr lang="en-US" dirty="0"/>
              <a:t>FOR BROKER-DEALER AND RIA USE ONLY.</a:t>
            </a:r>
          </a:p>
        </p:txBody>
      </p:sp>
      <p:sp>
        <p:nvSpPr>
          <p:cNvPr id="19" name="Text Placeholder 14">
            <a:extLst>
              <a:ext uri="{FF2B5EF4-FFF2-40B4-BE49-F238E27FC236}">
                <a16:creationId xmlns:a16="http://schemas.microsoft.com/office/drawing/2014/main" id="{AABD6473-5F54-BE49-90AC-CDD0993AED80}"/>
              </a:ext>
            </a:extLst>
          </p:cNvPr>
          <p:cNvSpPr>
            <a:spLocks noGrp="1"/>
          </p:cNvSpPr>
          <p:nvPr>
            <p:ph type="body" sz="quarter" idx="17"/>
          </p:nvPr>
        </p:nvSpPr>
        <p:spPr>
          <a:xfrm>
            <a:off x="495300" y="1463045"/>
            <a:ext cx="11201400"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20" name="Picture 19">
            <a:extLst>
              <a:ext uri="{FF2B5EF4-FFF2-40B4-BE49-F238E27FC236}">
                <a16:creationId xmlns:a16="http://schemas.microsoft.com/office/drawing/2014/main" id="{21E84C03-2D96-5E42-99DB-7BF42486BE6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1515864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61DD8C-DB9D-9645-9AE3-34A159C841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Date Placeholder 10">
            <a:extLst>
              <a:ext uri="{FF2B5EF4-FFF2-40B4-BE49-F238E27FC236}">
                <a16:creationId xmlns:a16="http://schemas.microsoft.com/office/drawing/2014/main" id="{07A98CD7-993A-DC4D-968D-CF20237DAC44}"/>
              </a:ext>
            </a:extLst>
          </p:cNvPr>
          <p:cNvSpPr>
            <a:spLocks noGrp="1"/>
          </p:cNvSpPr>
          <p:nvPr>
            <p:ph type="dt" sz="half" idx="14"/>
          </p:nvPr>
        </p:nvSpPr>
        <p:spPr>
          <a:xfrm>
            <a:off x="503404" y="6356350"/>
            <a:ext cx="1333500" cy="365125"/>
          </a:xfrm>
        </p:spPr>
        <p:txBody>
          <a:bodyPr/>
          <a:lstStyle/>
          <a:p>
            <a:fld id="{B620FD36-DD37-194B-BAF7-ED0650AF95D9}" type="datetime1">
              <a:rPr lang="en-US" smtClean="0"/>
              <a:t>10/7/2021</a:t>
            </a:fld>
            <a:endParaRPr lang="en-US" dirty="0"/>
          </a:p>
        </p:txBody>
      </p:sp>
      <p:sp>
        <p:nvSpPr>
          <p:cNvPr id="12" name="Slide Number Placeholder 11">
            <a:extLst>
              <a:ext uri="{FF2B5EF4-FFF2-40B4-BE49-F238E27FC236}">
                <a16:creationId xmlns:a16="http://schemas.microsoft.com/office/drawing/2014/main" id="{D36B69F7-4784-6948-9113-6AF3CC5DE127}"/>
              </a:ext>
            </a:extLst>
          </p:cNvPr>
          <p:cNvSpPr>
            <a:spLocks noGrp="1"/>
          </p:cNvSpPr>
          <p:nvPr>
            <p:ph type="sldNum" sz="quarter" idx="15"/>
          </p:nvPr>
        </p:nvSpPr>
        <p:spPr/>
        <p:txBody>
          <a:bodyPr/>
          <a:lstStyle/>
          <a:p>
            <a:fld id="{038AC8F1-644E-114D-B918-AE00D545996E}" type="slidenum">
              <a:rPr lang="en-US" smtClean="0"/>
              <a:t>‹#›</a:t>
            </a:fld>
            <a:endParaRPr lang="en-US" dirty="0"/>
          </a:p>
        </p:txBody>
      </p:sp>
      <p:sp>
        <p:nvSpPr>
          <p:cNvPr id="13" name="Title 12">
            <a:extLst>
              <a:ext uri="{FF2B5EF4-FFF2-40B4-BE49-F238E27FC236}">
                <a16:creationId xmlns:a16="http://schemas.microsoft.com/office/drawing/2014/main" id="{CC5C7D20-1455-6C4C-ADDB-5E794E09F085}"/>
              </a:ext>
            </a:extLst>
          </p:cNvPr>
          <p:cNvSpPr>
            <a:spLocks noGrp="1"/>
          </p:cNvSpPr>
          <p:nvPr>
            <p:ph type="title" hasCustomPrompt="1"/>
          </p:nvPr>
        </p:nvSpPr>
        <p:spPr>
          <a:xfrm>
            <a:off x="3200398" y="25015"/>
            <a:ext cx="8496301" cy="1325563"/>
          </a:xfrm>
        </p:spPr>
        <p:txBody>
          <a:bodyPr/>
          <a:lstStyle>
            <a:lvl1pPr algn="l">
              <a:defRPr/>
            </a:lvl1pPr>
          </a:lstStyle>
          <a:p>
            <a:r>
              <a:rPr lang="en-US" dirty="0"/>
              <a:t>Click To Edit Master Title Style</a:t>
            </a:r>
          </a:p>
        </p:txBody>
      </p:sp>
      <p:sp>
        <p:nvSpPr>
          <p:cNvPr id="16" name="Footer Placeholder 15">
            <a:extLst>
              <a:ext uri="{FF2B5EF4-FFF2-40B4-BE49-F238E27FC236}">
                <a16:creationId xmlns:a16="http://schemas.microsoft.com/office/drawing/2014/main" id="{D0B57AED-D5E6-7140-8263-78310CF29604}"/>
              </a:ext>
            </a:extLst>
          </p:cNvPr>
          <p:cNvSpPr>
            <a:spLocks noGrp="1"/>
          </p:cNvSpPr>
          <p:nvPr>
            <p:ph type="ftr" sz="quarter" idx="16"/>
          </p:nvPr>
        </p:nvSpPr>
        <p:spPr>
          <a:xfrm>
            <a:off x="3200400" y="6356350"/>
            <a:ext cx="7124700" cy="365125"/>
          </a:xfrm>
        </p:spPr>
        <p:txBody>
          <a:bodyPr/>
          <a:lstStyle>
            <a:lvl1pPr algn="l">
              <a:defRPr/>
            </a:lvl1pPr>
          </a:lstStyle>
          <a:p>
            <a:r>
              <a:rPr lang="en-US" dirty="0"/>
              <a:t>FOR BROKER-DEALER AND RIA USE ONLY.</a:t>
            </a:r>
          </a:p>
        </p:txBody>
      </p:sp>
      <p:sp>
        <p:nvSpPr>
          <p:cNvPr id="19" name="Text Placeholder 9">
            <a:extLst>
              <a:ext uri="{FF2B5EF4-FFF2-40B4-BE49-F238E27FC236}">
                <a16:creationId xmlns:a16="http://schemas.microsoft.com/office/drawing/2014/main" id="{C8178D7D-22A3-6B4A-81DA-15D4B6F86C02}"/>
              </a:ext>
            </a:extLst>
          </p:cNvPr>
          <p:cNvSpPr>
            <a:spLocks noGrp="1"/>
          </p:cNvSpPr>
          <p:nvPr>
            <p:ph type="body" sz="quarter" idx="13"/>
          </p:nvPr>
        </p:nvSpPr>
        <p:spPr>
          <a:xfrm>
            <a:off x="3200400" y="2041504"/>
            <a:ext cx="8496300" cy="3331238"/>
          </a:xfrm>
        </p:spPr>
        <p:txBody>
          <a:bodyPr>
            <a:normAutofit/>
          </a:bodyPr>
          <a:lstStyle>
            <a:lvl1pPr algn="l">
              <a:defRPr sz="2000"/>
            </a:lvl1pPr>
            <a:lvl2pPr algn="l">
              <a:defRPr sz="1800"/>
            </a:lvl2pPr>
            <a:lvl3pPr algn="l">
              <a:defRPr sz="1600"/>
            </a:lvl3pPr>
            <a:lvl4pPr algn="l">
              <a:defRPr sz="1400"/>
            </a:lvl4pPr>
            <a:lvl5pPr algn="l">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4">
            <a:extLst>
              <a:ext uri="{FF2B5EF4-FFF2-40B4-BE49-F238E27FC236}">
                <a16:creationId xmlns:a16="http://schemas.microsoft.com/office/drawing/2014/main" id="{A3EE398A-B48F-F644-B68B-537DE5778EB5}"/>
              </a:ext>
            </a:extLst>
          </p:cNvPr>
          <p:cNvSpPr>
            <a:spLocks noGrp="1"/>
          </p:cNvSpPr>
          <p:nvPr>
            <p:ph type="body" sz="quarter" idx="17"/>
          </p:nvPr>
        </p:nvSpPr>
        <p:spPr>
          <a:xfrm>
            <a:off x="3200398" y="1463045"/>
            <a:ext cx="8496301" cy="581025"/>
          </a:xfrm>
        </p:spPr>
        <p:txBody>
          <a:bodyPr>
            <a:normAutofit/>
          </a:bodyPr>
          <a:lstStyle>
            <a:lvl1pPr marL="0" indent="0" algn="l">
              <a:buNone/>
              <a:defRPr sz="2400" b="1">
                <a:solidFill>
                  <a:schemeClr val="accent2"/>
                </a:solidFill>
              </a:defRPr>
            </a:lvl1pPr>
          </a:lstStyle>
          <a:p>
            <a:pPr lvl="0"/>
            <a:r>
              <a:rPr lang="en-US" dirty="0"/>
              <a:t>Edit Master text styles</a:t>
            </a:r>
          </a:p>
        </p:txBody>
      </p:sp>
      <p:pic>
        <p:nvPicPr>
          <p:cNvPr id="15" name="Picture 14">
            <a:extLst>
              <a:ext uri="{FF2B5EF4-FFF2-40B4-BE49-F238E27FC236}">
                <a16:creationId xmlns:a16="http://schemas.microsoft.com/office/drawing/2014/main" id="{4A55BC61-8A11-3D45-A211-5E0E0860F0F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404" y="5995255"/>
            <a:ext cx="1001564" cy="361095"/>
          </a:xfrm>
          <a:prstGeom prst="rect">
            <a:avLst/>
          </a:prstGeom>
        </p:spPr>
      </p:pic>
    </p:spTree>
    <p:extLst>
      <p:ext uri="{BB962C8B-B14F-4D97-AF65-F5344CB8AC3E}">
        <p14:creationId xmlns:p14="http://schemas.microsoft.com/office/powerpoint/2010/main" val="1905056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Left- Al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87C7B3-1EE1-EB4D-8A1C-A291AE117C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Date Placeholder 11">
            <a:extLst>
              <a:ext uri="{FF2B5EF4-FFF2-40B4-BE49-F238E27FC236}">
                <a16:creationId xmlns:a16="http://schemas.microsoft.com/office/drawing/2014/main" id="{EA684953-0E0C-5240-9BDF-8C9C762346A9}"/>
              </a:ext>
            </a:extLst>
          </p:cNvPr>
          <p:cNvSpPr>
            <a:spLocks noGrp="1"/>
          </p:cNvSpPr>
          <p:nvPr>
            <p:ph type="dt" sz="half" idx="14"/>
          </p:nvPr>
        </p:nvSpPr>
        <p:spPr/>
        <p:txBody>
          <a:bodyPr/>
          <a:lstStyle/>
          <a:p>
            <a:fld id="{2DB25A26-D34F-284A-8A63-AAC97D37F5FE}" type="datetime1">
              <a:rPr lang="en-US" smtClean="0"/>
              <a:t>10/7/2021</a:t>
            </a:fld>
            <a:endParaRPr lang="en-US" dirty="0"/>
          </a:p>
        </p:txBody>
      </p:sp>
      <p:sp>
        <p:nvSpPr>
          <p:cNvPr id="13" name="Slide Number Placeholder 12">
            <a:extLst>
              <a:ext uri="{FF2B5EF4-FFF2-40B4-BE49-F238E27FC236}">
                <a16:creationId xmlns:a16="http://schemas.microsoft.com/office/drawing/2014/main" id="{83E86A18-B28F-A943-9183-51344929CBF5}"/>
              </a:ext>
            </a:extLst>
          </p:cNvPr>
          <p:cNvSpPr>
            <a:spLocks noGrp="1"/>
          </p:cNvSpPr>
          <p:nvPr>
            <p:ph type="sldNum" sz="quarter" idx="15"/>
          </p:nvPr>
        </p:nvSpPr>
        <p:spPr/>
        <p:txBody>
          <a:bodyPr/>
          <a:lstStyle/>
          <a:p>
            <a:fld id="{038AC8F1-644E-114D-B918-AE00D545996E}" type="slidenum">
              <a:rPr lang="en-US" smtClean="0"/>
              <a:t>‹#›</a:t>
            </a:fld>
            <a:endParaRPr lang="en-US" dirty="0"/>
          </a:p>
        </p:txBody>
      </p:sp>
      <p:sp>
        <p:nvSpPr>
          <p:cNvPr id="14" name="Title 13">
            <a:extLst>
              <a:ext uri="{FF2B5EF4-FFF2-40B4-BE49-F238E27FC236}">
                <a16:creationId xmlns:a16="http://schemas.microsoft.com/office/drawing/2014/main" id="{6D8D9252-BE22-1A48-8B8F-9AA3E2D06827}"/>
              </a:ext>
            </a:extLst>
          </p:cNvPr>
          <p:cNvSpPr>
            <a:spLocks noGrp="1"/>
          </p:cNvSpPr>
          <p:nvPr>
            <p:ph type="title" hasCustomPrompt="1"/>
          </p:nvPr>
        </p:nvSpPr>
        <p:spPr>
          <a:xfrm>
            <a:off x="2693394" y="25015"/>
            <a:ext cx="8802584" cy="1325563"/>
          </a:xfrm>
        </p:spPr>
        <p:txBody>
          <a:bodyPr/>
          <a:lstStyle>
            <a:lvl1pPr algn="l">
              <a:defRPr/>
            </a:lvl1pPr>
          </a:lstStyle>
          <a:p>
            <a:r>
              <a:rPr lang="en-US" dirty="0"/>
              <a:t>Click To Edit Master Title Style</a:t>
            </a:r>
          </a:p>
        </p:txBody>
      </p:sp>
      <p:sp>
        <p:nvSpPr>
          <p:cNvPr id="19" name="Footer Placeholder 18">
            <a:extLst>
              <a:ext uri="{FF2B5EF4-FFF2-40B4-BE49-F238E27FC236}">
                <a16:creationId xmlns:a16="http://schemas.microsoft.com/office/drawing/2014/main" id="{9FA79261-AEF3-314F-A273-F138AA223108}"/>
              </a:ext>
            </a:extLst>
          </p:cNvPr>
          <p:cNvSpPr>
            <a:spLocks noGrp="1"/>
          </p:cNvSpPr>
          <p:nvPr>
            <p:ph type="ftr" sz="quarter" idx="16"/>
          </p:nvPr>
        </p:nvSpPr>
        <p:spPr>
          <a:xfrm>
            <a:off x="4829407" y="6356350"/>
            <a:ext cx="7124700" cy="365125"/>
          </a:xfrm>
        </p:spPr>
        <p:txBody>
          <a:bodyPr/>
          <a:lstStyle>
            <a:lvl1pPr>
              <a:defRPr/>
            </a:lvl1pPr>
          </a:lstStyle>
          <a:p>
            <a:endParaRPr lang="en-US" dirty="0"/>
          </a:p>
        </p:txBody>
      </p:sp>
      <p:sp>
        <p:nvSpPr>
          <p:cNvPr id="22" name="Text Placeholder 9">
            <a:extLst>
              <a:ext uri="{FF2B5EF4-FFF2-40B4-BE49-F238E27FC236}">
                <a16:creationId xmlns:a16="http://schemas.microsoft.com/office/drawing/2014/main" id="{54660032-A249-B64D-9F2F-AE6D13C763C9}"/>
              </a:ext>
            </a:extLst>
          </p:cNvPr>
          <p:cNvSpPr>
            <a:spLocks noGrp="1"/>
          </p:cNvSpPr>
          <p:nvPr>
            <p:ph type="body" sz="quarter" idx="13"/>
          </p:nvPr>
        </p:nvSpPr>
        <p:spPr>
          <a:xfrm>
            <a:off x="2682243" y="2041504"/>
            <a:ext cx="9014457"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4">
            <a:extLst>
              <a:ext uri="{FF2B5EF4-FFF2-40B4-BE49-F238E27FC236}">
                <a16:creationId xmlns:a16="http://schemas.microsoft.com/office/drawing/2014/main" id="{8E6BFBA0-8DE7-D842-AF7E-CA8ADCD81EEC}"/>
              </a:ext>
            </a:extLst>
          </p:cNvPr>
          <p:cNvSpPr>
            <a:spLocks noGrp="1"/>
          </p:cNvSpPr>
          <p:nvPr>
            <p:ph type="body" sz="quarter" idx="17"/>
          </p:nvPr>
        </p:nvSpPr>
        <p:spPr>
          <a:xfrm>
            <a:off x="2682243" y="1463045"/>
            <a:ext cx="9014457"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11" name="Picture 10">
            <a:extLst>
              <a:ext uri="{FF2B5EF4-FFF2-40B4-BE49-F238E27FC236}">
                <a16:creationId xmlns:a16="http://schemas.microsoft.com/office/drawing/2014/main" id="{0483BAF0-FDD1-BA48-B789-A0A9CE9621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5401" y="5995255"/>
            <a:ext cx="1001564" cy="361095"/>
          </a:xfrm>
          <a:prstGeom prst="rect">
            <a:avLst/>
          </a:prstGeom>
        </p:spPr>
      </p:pic>
    </p:spTree>
    <p:extLst>
      <p:ext uri="{BB962C8B-B14F-4D97-AF65-F5344CB8AC3E}">
        <p14:creationId xmlns:p14="http://schemas.microsoft.com/office/powerpoint/2010/main" val="2683640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D513417-6E23-074B-8666-7DF3E4F78F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1905000" y="11430"/>
            <a:ext cx="10287000" cy="6858000"/>
          </a:xfrm>
          <a:prstGeom prst="rect">
            <a:avLst/>
          </a:prstGeom>
        </p:spPr>
      </p:pic>
      <p:sp>
        <p:nvSpPr>
          <p:cNvPr id="12" name="Rectangle 11">
            <a:extLst>
              <a:ext uri="{FF2B5EF4-FFF2-40B4-BE49-F238E27FC236}">
                <a16:creationId xmlns:a16="http://schemas.microsoft.com/office/drawing/2014/main" id="{759E750B-D4BB-6C4C-823D-87653D3EF159}"/>
              </a:ext>
            </a:extLst>
          </p:cNvPr>
          <p:cNvSpPr/>
          <p:nvPr userDrawn="1"/>
        </p:nvSpPr>
        <p:spPr>
          <a:xfrm>
            <a:off x="0" y="0"/>
            <a:ext cx="12192000" cy="6858000"/>
          </a:xfrm>
          <a:prstGeom prst="rect">
            <a:avLst/>
          </a:prstGeom>
          <a:gradFill>
            <a:gsLst>
              <a:gs pos="13000">
                <a:srgbClr val="045073">
                  <a:alpha val="47000"/>
                </a:srgbClr>
              </a:gs>
              <a:gs pos="100000">
                <a:srgbClr val="0A87A5"/>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C417045-9402-A54C-9EA5-6624410F0E7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640" y="0"/>
            <a:ext cx="12232640" cy="6880860"/>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495300" y="2597150"/>
            <a:ext cx="4837112" cy="1863338"/>
          </a:xfrm>
        </p:spPr>
        <p:txBody>
          <a:bodyPr>
            <a:normAutofit/>
          </a:bodyPr>
          <a:lstStyle>
            <a:lvl1pPr marL="0" indent="0">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C66034E0-AD95-2440-9EA3-85B88FE1389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17233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D513417-6E23-074B-8666-7DF3E4F78F2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2548172" y="1263"/>
            <a:ext cx="9643828" cy="6872220"/>
          </a:xfrm>
          <a:prstGeom prst="rect">
            <a:avLst/>
          </a:prstGeom>
        </p:spPr>
      </p:pic>
      <p:sp>
        <p:nvSpPr>
          <p:cNvPr id="12" name="Rectangle 11">
            <a:extLst>
              <a:ext uri="{FF2B5EF4-FFF2-40B4-BE49-F238E27FC236}">
                <a16:creationId xmlns:a16="http://schemas.microsoft.com/office/drawing/2014/main" id="{3211C9B6-7289-A049-99D3-005AE91E5732}"/>
              </a:ext>
            </a:extLst>
          </p:cNvPr>
          <p:cNvSpPr/>
          <p:nvPr userDrawn="1"/>
        </p:nvSpPr>
        <p:spPr>
          <a:xfrm>
            <a:off x="0" y="0"/>
            <a:ext cx="12192000" cy="6858000"/>
          </a:xfrm>
          <a:prstGeom prst="rect">
            <a:avLst/>
          </a:prstGeom>
          <a:gradFill>
            <a:gsLst>
              <a:gs pos="13000">
                <a:srgbClr val="045073">
                  <a:alpha val="47000"/>
                </a:srgbClr>
              </a:gs>
              <a:gs pos="100000">
                <a:srgbClr val="0A87A5"/>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C417045-9402-A54C-9EA5-6624410F0E7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641" y="0"/>
            <a:ext cx="12202407" cy="6863854"/>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495300" y="2597150"/>
            <a:ext cx="4837112" cy="1863338"/>
          </a:xfrm>
        </p:spPr>
        <p:txBody>
          <a:bodyPr>
            <a:normAutofit/>
          </a:bodyPr>
          <a:lstStyle>
            <a:lvl1pPr marL="0" indent="0">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C64BDA16-3202-154A-86EA-0F035EC2BC6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1091078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79656D-AD2D-6D4E-AD27-24C818523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flipH="1">
            <a:off x="0" y="0"/>
            <a:ext cx="10287000" cy="6858000"/>
          </a:xfrm>
          <a:prstGeom prst="rect">
            <a:avLst/>
          </a:prstGeom>
        </p:spPr>
      </p:pic>
      <p:sp>
        <p:nvSpPr>
          <p:cNvPr id="2" name="Rectangle 1">
            <a:extLst>
              <a:ext uri="{FF2B5EF4-FFF2-40B4-BE49-F238E27FC236}">
                <a16:creationId xmlns:a16="http://schemas.microsoft.com/office/drawing/2014/main" id="{119B55D6-5CCB-9C44-832D-AF65701897F5}"/>
              </a:ext>
            </a:extLst>
          </p:cNvPr>
          <p:cNvSpPr/>
          <p:nvPr userDrawn="1"/>
        </p:nvSpPr>
        <p:spPr>
          <a:xfrm>
            <a:off x="0" y="0"/>
            <a:ext cx="12192000" cy="6858000"/>
          </a:xfrm>
          <a:prstGeom prst="rect">
            <a:avLst/>
          </a:prstGeom>
          <a:gradFill>
            <a:gsLst>
              <a:gs pos="13000">
                <a:srgbClr val="045073">
                  <a:alpha val="47000"/>
                </a:srgbClr>
              </a:gs>
              <a:gs pos="100000">
                <a:srgbClr val="0A87A5"/>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C3C3BD6-7265-6447-ABA0-FFB2E145FFF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6859588" y="2597150"/>
            <a:ext cx="4837112" cy="1863338"/>
          </a:xfrm>
        </p:spPr>
        <p:txBody>
          <a:bodyPr>
            <a:normAutofit/>
          </a:bodyPr>
          <a:lstStyle>
            <a:lvl1pPr marL="0" indent="0">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BAB06510-4299-7246-82B4-23A5045306C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1990640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3C3BD6-7265-6447-ABA0-FFB2E145FF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6859588" y="2597150"/>
            <a:ext cx="4837112" cy="1863338"/>
          </a:xfrm>
        </p:spPr>
        <p:txBody>
          <a:bodyPr>
            <a:normAutofit/>
          </a:bodyPr>
          <a:lstStyle>
            <a:lvl1pPr marL="0" indent="0">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BAB06510-4299-7246-82B4-23A5045306C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4013141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EE4E44-27AF-7540-AE4A-99B404311D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3A1C3A2B-2D93-AC48-9149-1121BF83CE32}"/>
              </a:ext>
            </a:extLst>
          </p:cNvPr>
          <p:cNvSpPr>
            <a:spLocks noGrp="1"/>
          </p:cNvSpPr>
          <p:nvPr>
            <p:ph type="dt" sz="half" idx="10"/>
          </p:nvPr>
        </p:nvSpPr>
        <p:spPr/>
        <p:txBody>
          <a:bodyPr/>
          <a:lstStyle/>
          <a:p>
            <a:fld id="{8C4242B8-493C-0942-83D4-F99296A22DCE}" type="datetime1">
              <a:rPr lang="en-US" smtClean="0"/>
              <a:t>10/7/2021</a:t>
            </a:fld>
            <a:endParaRPr lang="en-US" dirty="0"/>
          </a:p>
        </p:txBody>
      </p:sp>
      <p:sp>
        <p:nvSpPr>
          <p:cNvPr id="5" name="Slide Number Placeholder 4">
            <a:extLst>
              <a:ext uri="{FF2B5EF4-FFF2-40B4-BE49-F238E27FC236}">
                <a16:creationId xmlns:a16="http://schemas.microsoft.com/office/drawing/2014/main" id="{F135A6C2-6FF6-0A42-BCEE-D448D999F8AE}"/>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0" name="Title 9">
            <a:extLst>
              <a:ext uri="{FF2B5EF4-FFF2-40B4-BE49-F238E27FC236}">
                <a16:creationId xmlns:a16="http://schemas.microsoft.com/office/drawing/2014/main" id="{D236F6DE-8BAB-B244-987C-E5A44D5A4B02}"/>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36D838D5-D9E1-704B-8058-33F1F1A303F5}"/>
              </a:ext>
            </a:extLst>
          </p:cNvPr>
          <p:cNvSpPr>
            <a:spLocks noGrp="1"/>
          </p:cNvSpPr>
          <p:nvPr>
            <p:ph type="ftr" sz="quarter" idx="14"/>
          </p:nvPr>
        </p:nvSpPr>
        <p:spPr/>
        <p:txBody>
          <a:bodyPr/>
          <a:lstStyle/>
          <a:p>
            <a:endParaRPr lang="en-US" dirty="0"/>
          </a:p>
        </p:txBody>
      </p:sp>
      <p:sp>
        <p:nvSpPr>
          <p:cNvPr id="16" name="Text Placeholder 9">
            <a:extLst>
              <a:ext uri="{FF2B5EF4-FFF2-40B4-BE49-F238E27FC236}">
                <a16:creationId xmlns:a16="http://schemas.microsoft.com/office/drawing/2014/main" id="{5F732D39-B6B3-7340-8C4B-EA1F4C1DB9A8}"/>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a:extLst>
              <a:ext uri="{FF2B5EF4-FFF2-40B4-BE49-F238E27FC236}">
                <a16:creationId xmlns:a16="http://schemas.microsoft.com/office/drawing/2014/main" id="{9D659C92-54EC-FC4F-BCB3-EABE73512D29}"/>
              </a:ext>
            </a:extLst>
          </p:cNvPr>
          <p:cNvSpPr>
            <a:spLocks noGrp="1"/>
          </p:cNvSpPr>
          <p:nvPr>
            <p:ph type="body" sz="quarter" idx="17"/>
          </p:nvPr>
        </p:nvSpPr>
        <p:spPr>
          <a:xfrm>
            <a:off x="495300" y="1463045"/>
            <a:ext cx="9254342"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12" name="Picture 11">
            <a:extLst>
              <a:ext uri="{FF2B5EF4-FFF2-40B4-BE49-F238E27FC236}">
                <a16:creationId xmlns:a16="http://schemas.microsoft.com/office/drawing/2014/main" id="{8E2ADA9B-928E-5648-A4BD-D43150ADB1C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2322136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10" y="-1"/>
            <a:ext cx="12188390" cy="686003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C7A048D2-86F5-0A40-BDFB-D187D9D98A2A}" type="datetime1">
              <a:rPr lang="en-US" smtClean="0"/>
              <a:pPr/>
              <a:t>10/7/2021</a:t>
            </a:fld>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8" name="Text Placeholder 9">
            <a:extLst>
              <a:ext uri="{FF2B5EF4-FFF2-40B4-BE49-F238E27FC236}">
                <a16:creationId xmlns:a16="http://schemas.microsoft.com/office/drawing/2014/main" id="{5F732D39-B6B3-7340-8C4B-EA1F4C1DB9A8}"/>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4">
            <a:extLst>
              <a:ext uri="{FF2B5EF4-FFF2-40B4-BE49-F238E27FC236}">
                <a16:creationId xmlns:a16="http://schemas.microsoft.com/office/drawing/2014/main" id="{9D659C92-54EC-FC4F-BCB3-EABE73512D29}"/>
              </a:ext>
            </a:extLst>
          </p:cNvPr>
          <p:cNvSpPr>
            <a:spLocks noGrp="1"/>
          </p:cNvSpPr>
          <p:nvPr>
            <p:ph type="body" sz="quarter" idx="17"/>
          </p:nvPr>
        </p:nvSpPr>
        <p:spPr>
          <a:xfrm>
            <a:off x="495300" y="1463045"/>
            <a:ext cx="9254342" cy="581025"/>
          </a:xfrm>
        </p:spPr>
        <p:txBody>
          <a:bodyPr>
            <a:normAutofit/>
          </a:bodyPr>
          <a:lstStyle>
            <a:lvl1pPr marL="0" indent="0">
              <a:buNone/>
              <a:defRPr sz="2400" b="1">
                <a:solidFill>
                  <a:schemeClr val="accent2"/>
                </a:solidFill>
              </a:defRPr>
            </a:lvl1pPr>
          </a:lstStyle>
          <a:p>
            <a:pPr lvl="0"/>
            <a:r>
              <a:rPr lang="en-US"/>
              <a:t>Edit Master text styles</a:t>
            </a:r>
          </a:p>
        </p:txBody>
      </p:sp>
    </p:spTree>
    <p:extLst>
      <p:ext uri="{BB962C8B-B14F-4D97-AF65-F5344CB8AC3E}">
        <p14:creationId xmlns:p14="http://schemas.microsoft.com/office/powerpoint/2010/main" val="24741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A2B31A-7BCA-FA43-93C8-8693E397EB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70" y="0"/>
            <a:ext cx="12192000" cy="6858000"/>
          </a:xfrm>
          <a:prstGeom prst="rect">
            <a:avLst/>
          </a:prstGeom>
        </p:spPr>
      </p:pic>
      <p:sp>
        <p:nvSpPr>
          <p:cNvPr id="10" name="Text Placeholder 9">
            <a:extLst>
              <a:ext uri="{FF2B5EF4-FFF2-40B4-BE49-F238E27FC236}">
                <a16:creationId xmlns:a16="http://schemas.microsoft.com/office/drawing/2014/main" id="{8DD01C1F-F620-A248-92AA-ED759BD61415}"/>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1DFEA4A2-8216-6D4B-9CA1-40723E31C158}"/>
              </a:ext>
            </a:extLst>
          </p:cNvPr>
          <p:cNvSpPr>
            <a:spLocks noGrp="1"/>
          </p:cNvSpPr>
          <p:nvPr>
            <p:ph type="dt" sz="half" idx="14"/>
          </p:nvPr>
        </p:nvSpPr>
        <p:spPr/>
        <p:txBody>
          <a:bodyPr/>
          <a:lstStyle/>
          <a:p>
            <a:fld id="{0C842B28-5961-4C45-9F2F-BA787F49BDAB}" type="datetime1">
              <a:rPr lang="en-US" smtClean="0"/>
              <a:t>10/7/2021</a:t>
            </a:fld>
            <a:endParaRPr lang="en-US" dirty="0"/>
          </a:p>
        </p:txBody>
      </p:sp>
      <p:sp>
        <p:nvSpPr>
          <p:cNvPr id="13" name="Slide Number Placeholder 12">
            <a:extLst>
              <a:ext uri="{FF2B5EF4-FFF2-40B4-BE49-F238E27FC236}">
                <a16:creationId xmlns:a16="http://schemas.microsoft.com/office/drawing/2014/main" id="{35D6C961-FA87-CA41-9F61-65A6F5494466}"/>
              </a:ext>
            </a:extLst>
          </p:cNvPr>
          <p:cNvSpPr>
            <a:spLocks noGrp="1"/>
          </p:cNvSpPr>
          <p:nvPr>
            <p:ph type="sldNum" sz="quarter" idx="15"/>
          </p:nvPr>
        </p:nvSpPr>
        <p:spPr/>
        <p:txBody>
          <a:bodyPr/>
          <a:lstStyle/>
          <a:p>
            <a:fld id="{038AC8F1-644E-114D-B918-AE00D545996E}" type="slidenum">
              <a:rPr lang="en-US" smtClean="0"/>
              <a:t>‹#›</a:t>
            </a:fld>
            <a:endParaRPr lang="en-US" dirty="0"/>
          </a:p>
        </p:txBody>
      </p:sp>
      <p:sp>
        <p:nvSpPr>
          <p:cNvPr id="14" name="Title 13">
            <a:extLst>
              <a:ext uri="{FF2B5EF4-FFF2-40B4-BE49-F238E27FC236}">
                <a16:creationId xmlns:a16="http://schemas.microsoft.com/office/drawing/2014/main" id="{2B8A4B4A-F592-594C-8836-9DD295704A55}"/>
              </a:ext>
            </a:extLst>
          </p:cNvPr>
          <p:cNvSpPr>
            <a:spLocks noGrp="1"/>
          </p:cNvSpPr>
          <p:nvPr>
            <p:ph type="title" hasCustomPrompt="1"/>
          </p:nvPr>
        </p:nvSpPr>
        <p:spPr/>
        <p:txBody>
          <a:bodyPr>
            <a:normAutofit/>
          </a:bodyPr>
          <a:lstStyle>
            <a:lvl1pPr>
              <a:defRPr sz="2800"/>
            </a:lvl1pPr>
          </a:lstStyle>
          <a:p>
            <a:r>
              <a:rPr lang="en-US" dirty="0"/>
              <a:t>Click To Edit Master Title Style</a:t>
            </a:r>
          </a:p>
        </p:txBody>
      </p:sp>
      <p:sp>
        <p:nvSpPr>
          <p:cNvPr id="18" name="Footer Placeholder 17">
            <a:extLst>
              <a:ext uri="{FF2B5EF4-FFF2-40B4-BE49-F238E27FC236}">
                <a16:creationId xmlns:a16="http://schemas.microsoft.com/office/drawing/2014/main" id="{C6455A2C-CD39-5140-9DED-A18E615C5954}"/>
              </a:ext>
            </a:extLst>
          </p:cNvPr>
          <p:cNvSpPr>
            <a:spLocks noGrp="1"/>
          </p:cNvSpPr>
          <p:nvPr>
            <p:ph type="ftr" sz="quarter" idx="16"/>
          </p:nvPr>
        </p:nvSpPr>
        <p:spPr/>
        <p:txBody>
          <a:bodyPr/>
          <a:lstStyle/>
          <a:p>
            <a:r>
              <a:rPr lang="en-US" dirty="0"/>
              <a:t>FOR BROKER-DEALER AND RIA USE ONLY.</a:t>
            </a:r>
          </a:p>
        </p:txBody>
      </p:sp>
      <p:sp>
        <p:nvSpPr>
          <p:cNvPr id="19" name="Text Placeholder 14">
            <a:extLst>
              <a:ext uri="{FF2B5EF4-FFF2-40B4-BE49-F238E27FC236}">
                <a16:creationId xmlns:a16="http://schemas.microsoft.com/office/drawing/2014/main" id="{AABD6473-5F54-BE49-90AC-CDD0993AED80}"/>
              </a:ext>
            </a:extLst>
          </p:cNvPr>
          <p:cNvSpPr>
            <a:spLocks noGrp="1"/>
          </p:cNvSpPr>
          <p:nvPr>
            <p:ph type="body" sz="quarter" idx="17"/>
          </p:nvPr>
        </p:nvSpPr>
        <p:spPr>
          <a:xfrm>
            <a:off x="495300" y="1463045"/>
            <a:ext cx="11201400"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20" name="Picture 19">
            <a:extLst>
              <a:ext uri="{FF2B5EF4-FFF2-40B4-BE49-F238E27FC236}">
                <a16:creationId xmlns:a16="http://schemas.microsoft.com/office/drawing/2014/main" id="{21E84C03-2D96-5E42-99DB-7BF42486BE6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1070603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032AD-58AD-824A-B402-45C9EA60247F}"/>
              </a:ext>
            </a:extLst>
          </p:cNvPr>
          <p:cNvSpPr>
            <a:spLocks noGrp="1"/>
          </p:cNvSpPr>
          <p:nvPr>
            <p:ph type="dt" sz="half" idx="10"/>
          </p:nvPr>
        </p:nvSpPr>
        <p:spPr/>
        <p:txBody>
          <a:bodyPr/>
          <a:lstStyle/>
          <a:p>
            <a:fld id="{53FDA97D-F2AB-324D-BE06-24BE7D01D910}" type="datetime1">
              <a:rPr lang="en-US" smtClean="0"/>
              <a:t>10/7/2021</a:t>
            </a:fld>
            <a:endParaRPr lang="en-US" dirty="0"/>
          </a:p>
        </p:txBody>
      </p:sp>
      <p:sp>
        <p:nvSpPr>
          <p:cNvPr id="4" name="Slide Number Placeholder 3">
            <a:extLst>
              <a:ext uri="{FF2B5EF4-FFF2-40B4-BE49-F238E27FC236}">
                <a16:creationId xmlns:a16="http://schemas.microsoft.com/office/drawing/2014/main" id="{6EDDCB43-FB86-7542-96F3-FE24DEE74061}"/>
              </a:ext>
            </a:extLst>
          </p:cNvPr>
          <p:cNvSpPr>
            <a:spLocks noGrp="1"/>
          </p:cNvSpPr>
          <p:nvPr>
            <p:ph type="sldNum" sz="quarter" idx="12"/>
          </p:nvPr>
        </p:nvSpPr>
        <p:spPr/>
        <p:txBody>
          <a:bodyPr/>
          <a:lstStyle/>
          <a:p>
            <a:fld id="{038AC8F1-644E-114D-B918-AE00D545996E}" type="slidenum">
              <a:rPr lang="en-US" smtClean="0"/>
              <a:t>‹#›</a:t>
            </a:fld>
            <a:endParaRPr lang="en-US" dirty="0"/>
          </a:p>
        </p:txBody>
      </p:sp>
      <p:sp>
        <p:nvSpPr>
          <p:cNvPr id="10" name="Title 9">
            <a:extLst>
              <a:ext uri="{FF2B5EF4-FFF2-40B4-BE49-F238E27FC236}">
                <a16:creationId xmlns:a16="http://schemas.microsoft.com/office/drawing/2014/main" id="{EB2606D3-EA4A-764D-BC6D-38AF8433C145}"/>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5942BBC1-F9BB-4E48-AFC1-5CADDFA7CF5F}"/>
              </a:ext>
            </a:extLst>
          </p:cNvPr>
          <p:cNvSpPr>
            <a:spLocks noGrp="1"/>
          </p:cNvSpPr>
          <p:nvPr>
            <p:ph type="ftr" sz="quarter" idx="14"/>
          </p:nvPr>
        </p:nvSpPr>
        <p:spPr/>
        <p:txBody>
          <a:bodyPr/>
          <a:lstStyle/>
          <a:p>
            <a:endParaRPr lang="en-US" dirty="0"/>
          </a:p>
        </p:txBody>
      </p:sp>
      <p:sp>
        <p:nvSpPr>
          <p:cNvPr id="16" name="Text Placeholder 9">
            <a:extLst>
              <a:ext uri="{FF2B5EF4-FFF2-40B4-BE49-F238E27FC236}">
                <a16:creationId xmlns:a16="http://schemas.microsoft.com/office/drawing/2014/main" id="{DCD1D9B2-AD7C-1B4E-901D-BFB386839655}"/>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769A703E-1E44-8942-9E34-394338638454}"/>
              </a:ext>
            </a:extLst>
          </p:cNvPr>
          <p:cNvSpPr>
            <a:spLocks noGrp="1"/>
          </p:cNvSpPr>
          <p:nvPr>
            <p:ph type="body" sz="quarter" idx="17"/>
          </p:nvPr>
        </p:nvSpPr>
        <p:spPr>
          <a:xfrm>
            <a:off x="495300" y="1463045"/>
            <a:ext cx="11201400"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14" name="Picture 13">
            <a:extLst>
              <a:ext uri="{FF2B5EF4-FFF2-40B4-BE49-F238E27FC236}">
                <a16:creationId xmlns:a16="http://schemas.microsoft.com/office/drawing/2014/main" id="{DA788583-032F-D341-BD69-3860D53CF5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5300" y="5997229"/>
            <a:ext cx="1001564" cy="357146"/>
          </a:xfrm>
          <a:prstGeom prst="rect">
            <a:avLst/>
          </a:prstGeom>
        </p:spPr>
      </p:pic>
    </p:spTree>
    <p:extLst>
      <p:ext uri="{BB962C8B-B14F-4D97-AF65-F5344CB8AC3E}">
        <p14:creationId xmlns:p14="http://schemas.microsoft.com/office/powerpoint/2010/main" val="1170259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032AD-58AD-824A-B402-45C9EA60247F}"/>
              </a:ext>
            </a:extLst>
          </p:cNvPr>
          <p:cNvSpPr>
            <a:spLocks noGrp="1"/>
          </p:cNvSpPr>
          <p:nvPr>
            <p:ph type="dt" sz="half" idx="10"/>
          </p:nvPr>
        </p:nvSpPr>
        <p:spPr/>
        <p:txBody>
          <a:bodyPr/>
          <a:lstStyle/>
          <a:p>
            <a:fld id="{53FDA97D-F2AB-324D-BE06-24BE7D01D910}" type="datetime1">
              <a:rPr lang="en-US" smtClean="0"/>
              <a:t>10/7/2021</a:t>
            </a:fld>
            <a:endParaRPr lang="en-US" dirty="0"/>
          </a:p>
        </p:txBody>
      </p:sp>
      <p:sp>
        <p:nvSpPr>
          <p:cNvPr id="4" name="Slide Number Placeholder 3">
            <a:extLst>
              <a:ext uri="{FF2B5EF4-FFF2-40B4-BE49-F238E27FC236}">
                <a16:creationId xmlns:a16="http://schemas.microsoft.com/office/drawing/2014/main" id="{6EDDCB43-FB86-7542-96F3-FE24DEE74061}"/>
              </a:ext>
            </a:extLst>
          </p:cNvPr>
          <p:cNvSpPr>
            <a:spLocks noGrp="1"/>
          </p:cNvSpPr>
          <p:nvPr>
            <p:ph type="sldNum" sz="quarter" idx="12"/>
          </p:nvPr>
        </p:nvSpPr>
        <p:spPr/>
        <p:txBody>
          <a:bodyPr/>
          <a:lstStyle/>
          <a:p>
            <a:fld id="{038AC8F1-644E-114D-B918-AE00D545996E}" type="slidenum">
              <a:rPr lang="en-US" smtClean="0"/>
              <a:t>‹#›</a:t>
            </a:fld>
            <a:endParaRPr lang="en-US" dirty="0"/>
          </a:p>
        </p:txBody>
      </p:sp>
      <p:sp>
        <p:nvSpPr>
          <p:cNvPr id="10" name="Title 9">
            <a:extLst>
              <a:ext uri="{FF2B5EF4-FFF2-40B4-BE49-F238E27FC236}">
                <a16:creationId xmlns:a16="http://schemas.microsoft.com/office/drawing/2014/main" id="{EB2606D3-EA4A-764D-BC6D-38AF8433C145}"/>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5942BBC1-F9BB-4E48-AFC1-5CADDFA7CF5F}"/>
              </a:ext>
            </a:extLst>
          </p:cNvPr>
          <p:cNvSpPr>
            <a:spLocks noGrp="1"/>
          </p:cNvSpPr>
          <p:nvPr>
            <p:ph type="ftr" sz="quarter" idx="14"/>
          </p:nvPr>
        </p:nvSpPr>
        <p:spPr/>
        <p:txBody>
          <a:bodyPr/>
          <a:lstStyle/>
          <a:p>
            <a:endParaRPr lang="en-US" dirty="0"/>
          </a:p>
        </p:txBody>
      </p:sp>
      <p:sp>
        <p:nvSpPr>
          <p:cNvPr id="16" name="Text Placeholder 9">
            <a:extLst>
              <a:ext uri="{FF2B5EF4-FFF2-40B4-BE49-F238E27FC236}">
                <a16:creationId xmlns:a16="http://schemas.microsoft.com/office/drawing/2014/main" id="{DCD1D9B2-AD7C-1B4E-901D-BFB386839655}"/>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769A703E-1E44-8942-9E34-394338638454}"/>
              </a:ext>
            </a:extLst>
          </p:cNvPr>
          <p:cNvSpPr>
            <a:spLocks noGrp="1"/>
          </p:cNvSpPr>
          <p:nvPr>
            <p:ph type="body" sz="quarter" idx="17"/>
          </p:nvPr>
        </p:nvSpPr>
        <p:spPr>
          <a:xfrm>
            <a:off x="495300" y="1463045"/>
            <a:ext cx="11201400" cy="581025"/>
          </a:xfrm>
        </p:spPr>
        <p:txBody>
          <a:bodyPr>
            <a:normAutofit/>
          </a:bodyPr>
          <a:lstStyle>
            <a:lvl1pPr marL="0" indent="0">
              <a:buNone/>
              <a:defRPr sz="2400" b="1">
                <a:solidFill>
                  <a:schemeClr val="accent2"/>
                </a:solidFill>
              </a:defRPr>
            </a:lvl1pPr>
          </a:lstStyle>
          <a:p>
            <a:pPr lvl="0"/>
            <a:r>
              <a:rPr lang="en-US"/>
              <a:t>Edit Master text styles</a:t>
            </a:r>
          </a:p>
        </p:txBody>
      </p:sp>
    </p:spTree>
    <p:extLst>
      <p:ext uri="{BB962C8B-B14F-4D97-AF65-F5344CB8AC3E}">
        <p14:creationId xmlns:p14="http://schemas.microsoft.com/office/powerpoint/2010/main" val="60595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DDCB43-FB86-7542-96F3-FE24DEE74061}"/>
              </a:ext>
            </a:extLst>
          </p:cNvPr>
          <p:cNvSpPr>
            <a:spLocks noGrp="1"/>
          </p:cNvSpPr>
          <p:nvPr>
            <p:ph type="sldNum" sz="quarter" idx="12"/>
          </p:nvPr>
        </p:nvSpPr>
        <p:spPr/>
        <p:txBody>
          <a:bodyPr/>
          <a:lstStyle/>
          <a:p>
            <a:fld id="{038AC8F1-644E-114D-B918-AE00D545996E}" type="slidenum">
              <a:rPr lang="en-US" smtClean="0"/>
              <a:t>‹#›</a:t>
            </a:fld>
            <a:endParaRPr lang="en-US" dirty="0"/>
          </a:p>
        </p:txBody>
      </p:sp>
      <p:sp>
        <p:nvSpPr>
          <p:cNvPr id="10" name="Title 9">
            <a:extLst>
              <a:ext uri="{FF2B5EF4-FFF2-40B4-BE49-F238E27FC236}">
                <a16:creationId xmlns:a16="http://schemas.microsoft.com/office/drawing/2014/main" id="{EB2606D3-EA4A-764D-BC6D-38AF8433C145}"/>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5942BBC1-F9BB-4E48-AFC1-5CADDFA7CF5F}"/>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96914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imay Blue Solid">
    <p:bg>
      <p:bgPr>
        <a:gradFill>
          <a:gsLst>
            <a:gs pos="0">
              <a:srgbClr val="00824C"/>
            </a:gs>
            <a:gs pos="34000">
              <a:srgbClr val="00824C"/>
            </a:gs>
            <a:gs pos="83000">
              <a:srgbClr val="0A87A5"/>
            </a:gs>
            <a:gs pos="100000">
              <a:srgbClr val="0A87A5"/>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5B13-86D0-934E-930B-DD1FC9DC32D7}"/>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8F7E0A01-9813-F445-97AC-064076959591}"/>
              </a:ext>
            </a:extLst>
          </p:cNvPr>
          <p:cNvSpPr>
            <a:spLocks noGrp="1"/>
          </p:cNvSpPr>
          <p:nvPr>
            <p:ph type="dt" sz="half" idx="10"/>
          </p:nvPr>
        </p:nvSpPr>
        <p:spPr/>
        <p:txBody>
          <a:bodyPr/>
          <a:lstStyle>
            <a:lvl1pPr>
              <a:defRPr>
                <a:solidFill>
                  <a:schemeClr val="bg1"/>
                </a:solidFill>
              </a:defRPr>
            </a:lvl1pPr>
          </a:lstStyle>
          <a:p>
            <a:fld id="{C7A048D2-86F5-0A40-BDFB-D187D9D98A2A}" type="datetime1">
              <a:rPr lang="en-US" smtClean="0"/>
              <a:pPr/>
              <a:t>10/7/2021</a:t>
            </a:fld>
            <a:endParaRPr lang="en-US" dirty="0"/>
          </a:p>
        </p:txBody>
      </p:sp>
      <p:sp>
        <p:nvSpPr>
          <p:cNvPr id="4" name="Slide Number Placeholder 3">
            <a:extLst>
              <a:ext uri="{FF2B5EF4-FFF2-40B4-BE49-F238E27FC236}">
                <a16:creationId xmlns:a16="http://schemas.microsoft.com/office/drawing/2014/main" id="{68B78A39-67AF-FE4C-894B-F8540AE5C873}"/>
              </a:ext>
            </a:extLst>
          </p:cNvPr>
          <p:cNvSpPr>
            <a:spLocks noGrp="1"/>
          </p:cNvSpPr>
          <p:nvPr>
            <p:ph type="sldNum" sz="quarter" idx="11"/>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5" name="Footer Placeholder 4">
            <a:extLst>
              <a:ext uri="{FF2B5EF4-FFF2-40B4-BE49-F238E27FC236}">
                <a16:creationId xmlns:a16="http://schemas.microsoft.com/office/drawing/2014/main" id="{13608081-70A3-B447-A81D-FC2995599AAC}"/>
              </a:ext>
            </a:extLst>
          </p:cNvPr>
          <p:cNvSpPr>
            <a:spLocks noGrp="1"/>
          </p:cNvSpPr>
          <p:nvPr>
            <p:ph type="ftr" sz="quarter" idx="12"/>
          </p:nvPr>
        </p:nvSpPr>
        <p:spPr/>
        <p:txBody>
          <a:bodyPr/>
          <a:lstStyle>
            <a:lvl1pPr>
              <a:defRPr>
                <a:solidFill>
                  <a:schemeClr val="bg1"/>
                </a:solidFill>
              </a:defRPr>
            </a:lvl1pPr>
          </a:lstStyle>
          <a:p>
            <a:endParaRPr lang="en-US" dirty="0"/>
          </a:p>
        </p:txBody>
      </p:sp>
      <p:pic>
        <p:nvPicPr>
          <p:cNvPr id="7" name="Picture 6">
            <a:extLst>
              <a:ext uri="{FF2B5EF4-FFF2-40B4-BE49-F238E27FC236}">
                <a16:creationId xmlns:a16="http://schemas.microsoft.com/office/drawing/2014/main" id="{A70299C5-D499-4645-A33B-60062448ADC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1236606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imary Teal Soli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5B13-86D0-934E-930B-DD1FC9DC32D7}"/>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8F7E0A01-9813-F445-97AC-064076959591}"/>
              </a:ext>
            </a:extLst>
          </p:cNvPr>
          <p:cNvSpPr>
            <a:spLocks noGrp="1"/>
          </p:cNvSpPr>
          <p:nvPr>
            <p:ph type="dt" sz="half" idx="10"/>
          </p:nvPr>
        </p:nvSpPr>
        <p:spPr/>
        <p:txBody>
          <a:bodyPr/>
          <a:lstStyle>
            <a:lvl1pPr>
              <a:defRPr>
                <a:solidFill>
                  <a:schemeClr val="bg1"/>
                </a:solidFill>
              </a:defRPr>
            </a:lvl1pPr>
          </a:lstStyle>
          <a:p>
            <a:fld id="{C7A048D2-86F5-0A40-BDFB-D187D9D98A2A}" type="datetime1">
              <a:rPr lang="en-US" smtClean="0"/>
              <a:pPr/>
              <a:t>10/7/2021</a:t>
            </a:fld>
            <a:endParaRPr lang="en-US" dirty="0"/>
          </a:p>
        </p:txBody>
      </p:sp>
      <p:sp>
        <p:nvSpPr>
          <p:cNvPr id="4" name="Slide Number Placeholder 3">
            <a:extLst>
              <a:ext uri="{FF2B5EF4-FFF2-40B4-BE49-F238E27FC236}">
                <a16:creationId xmlns:a16="http://schemas.microsoft.com/office/drawing/2014/main" id="{68B78A39-67AF-FE4C-894B-F8540AE5C873}"/>
              </a:ext>
            </a:extLst>
          </p:cNvPr>
          <p:cNvSpPr>
            <a:spLocks noGrp="1"/>
          </p:cNvSpPr>
          <p:nvPr>
            <p:ph type="sldNum" sz="quarter" idx="11"/>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5" name="Footer Placeholder 4">
            <a:extLst>
              <a:ext uri="{FF2B5EF4-FFF2-40B4-BE49-F238E27FC236}">
                <a16:creationId xmlns:a16="http://schemas.microsoft.com/office/drawing/2014/main" id="{13608081-70A3-B447-A81D-FC2995599AAC}"/>
              </a:ext>
            </a:extLst>
          </p:cNvPr>
          <p:cNvSpPr>
            <a:spLocks noGrp="1"/>
          </p:cNvSpPr>
          <p:nvPr>
            <p:ph type="ftr" sz="quarter" idx="12"/>
          </p:nvPr>
        </p:nvSpPr>
        <p:spPr/>
        <p:txBody>
          <a:bodyPr/>
          <a:lstStyle>
            <a:lvl1pPr>
              <a:defRPr>
                <a:solidFill>
                  <a:schemeClr val="bg1"/>
                </a:solidFill>
              </a:defRPr>
            </a:lvl1pPr>
          </a:lstStyle>
          <a:p>
            <a:endParaRPr lang="en-US" dirty="0"/>
          </a:p>
        </p:txBody>
      </p:sp>
      <p:pic>
        <p:nvPicPr>
          <p:cNvPr id="7" name="Picture 6">
            <a:extLst>
              <a:ext uri="{FF2B5EF4-FFF2-40B4-BE49-F238E27FC236}">
                <a16:creationId xmlns:a16="http://schemas.microsoft.com/office/drawing/2014/main" id="{18C84E8E-1A22-9140-866D-4C0A4773EF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3707930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39304-EDBF-944C-9299-3AF73DE693D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153"/>
            <a:ext cx="12192000" cy="6858000"/>
          </a:xfrm>
          <a:prstGeom prst="rect">
            <a:avLst/>
          </a:prstGeom>
        </p:spPr>
      </p:pic>
      <p:pic>
        <p:nvPicPr>
          <p:cNvPr id="9" name="Picture 8">
            <a:extLst>
              <a:ext uri="{FF2B5EF4-FFF2-40B4-BE49-F238E27FC236}">
                <a16:creationId xmlns:a16="http://schemas.microsoft.com/office/drawing/2014/main" id="{A42A6D3F-ED9A-8742-9A6B-4FC84BB95A5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5300" y="495300"/>
            <a:ext cx="1740756" cy="620735"/>
          </a:xfrm>
          <a:prstGeom prst="rect">
            <a:avLst/>
          </a:prstGeom>
        </p:spPr>
      </p:pic>
      <p:sp>
        <p:nvSpPr>
          <p:cNvPr id="6" name="Title 1">
            <a:extLst>
              <a:ext uri="{FF2B5EF4-FFF2-40B4-BE49-F238E27FC236}">
                <a16:creationId xmlns:a16="http://schemas.microsoft.com/office/drawing/2014/main" id="{3EFA9A18-F4FF-9D4D-8D85-82A42E4EA702}"/>
              </a:ext>
            </a:extLst>
          </p:cNvPr>
          <p:cNvSpPr>
            <a:spLocks noGrp="1"/>
          </p:cNvSpPr>
          <p:nvPr>
            <p:ph type="title" hasCustomPrompt="1"/>
          </p:nvPr>
        </p:nvSpPr>
        <p:spPr>
          <a:xfrm>
            <a:off x="495300" y="2002421"/>
            <a:ext cx="9254342" cy="1323371"/>
          </a:xfrm>
        </p:spPr>
        <p:txBody>
          <a:bodyPr/>
          <a:lstStyle/>
          <a:p>
            <a:r>
              <a:rPr lang="en-US" dirty="0"/>
              <a:t>Click To Edit Master Title Style</a:t>
            </a:r>
          </a:p>
        </p:txBody>
      </p:sp>
      <p:sp>
        <p:nvSpPr>
          <p:cNvPr id="8" name="Slide Number Placeholder 3">
            <a:extLst>
              <a:ext uri="{FF2B5EF4-FFF2-40B4-BE49-F238E27FC236}">
                <a16:creationId xmlns:a16="http://schemas.microsoft.com/office/drawing/2014/main" id="{68B78A39-67AF-FE4C-894B-F8540AE5C873}"/>
              </a:ext>
            </a:extLst>
          </p:cNvPr>
          <p:cNvSpPr>
            <a:spLocks noGrp="1"/>
          </p:cNvSpPr>
          <p:nvPr>
            <p:ph type="sldNum" sz="quarter" idx="12"/>
          </p:nvPr>
        </p:nvSpPr>
        <p:spPr>
          <a:xfrm>
            <a:off x="8953500" y="6356350"/>
            <a:ext cx="2743200" cy="365125"/>
          </a:xfrm>
        </p:spPr>
        <p:txBody>
          <a:bodyPr/>
          <a:lstStyle>
            <a:lvl1pPr>
              <a:defRPr>
                <a:solidFill>
                  <a:schemeClr val="bg1"/>
                </a:solidFill>
              </a:defRPr>
            </a:lvl1pPr>
          </a:lstStyle>
          <a:p>
            <a:fld id="{038AC8F1-644E-114D-B918-AE00D545996E}" type="slidenum">
              <a:rPr lang="en-US" smtClean="0"/>
              <a:pPr/>
              <a:t>‹#›</a:t>
            </a:fld>
            <a:endParaRPr lang="en-US" dirty="0"/>
          </a:p>
        </p:txBody>
      </p:sp>
      <p:sp>
        <p:nvSpPr>
          <p:cNvPr id="10" name="Text Placeholder 9">
            <a:extLst>
              <a:ext uri="{FF2B5EF4-FFF2-40B4-BE49-F238E27FC236}">
                <a16:creationId xmlns:a16="http://schemas.microsoft.com/office/drawing/2014/main" id="{5F732D39-B6B3-7340-8C4B-EA1F4C1DB9A8}"/>
              </a:ext>
            </a:extLst>
          </p:cNvPr>
          <p:cNvSpPr>
            <a:spLocks noGrp="1"/>
          </p:cNvSpPr>
          <p:nvPr>
            <p:ph type="body" sz="quarter" idx="13" hasCustomPrompt="1"/>
          </p:nvPr>
        </p:nvSpPr>
        <p:spPr>
          <a:xfrm>
            <a:off x="495300" y="3906817"/>
            <a:ext cx="9254342" cy="2254773"/>
          </a:xfrm>
        </p:spPr>
        <p:txBody>
          <a:bodyPr>
            <a:normAutofit/>
          </a:bodyPr>
          <a:lstStyle>
            <a:lvl1pPr marL="0" indent="0">
              <a:buNone/>
              <a:defRPr sz="2000" baseline="0"/>
            </a:lvl1pPr>
            <a:lvl2pPr marL="457200" indent="0">
              <a:buNone/>
              <a:defRPr sz="1800"/>
            </a:lvl2pPr>
            <a:lvl3pPr>
              <a:defRPr sz="1600"/>
            </a:lvl3pPr>
            <a:lvl4pPr>
              <a:defRPr sz="1400"/>
            </a:lvl4pPr>
            <a:lvl5pPr>
              <a:defRPr sz="1400"/>
            </a:lvl5pPr>
          </a:lstStyle>
          <a:p>
            <a:pPr lvl="0"/>
            <a:r>
              <a:rPr lang="en-US" dirty="0"/>
              <a:t>First Name Last Name</a:t>
            </a:r>
          </a:p>
          <a:p>
            <a:pPr lvl="0"/>
            <a:r>
              <a:rPr lang="en-US" dirty="0"/>
              <a:t>Title</a:t>
            </a:r>
          </a:p>
          <a:p>
            <a:pPr lvl="0"/>
            <a:r>
              <a:rPr lang="en-US" dirty="0"/>
              <a:t>Phone</a:t>
            </a:r>
          </a:p>
          <a:p>
            <a:pPr lvl="0"/>
            <a:r>
              <a:rPr lang="en-US" dirty="0"/>
              <a:t>Email</a:t>
            </a:r>
          </a:p>
          <a:p>
            <a:pPr lvl="0"/>
            <a:r>
              <a:rPr lang="en-US" dirty="0"/>
              <a:t>Address</a:t>
            </a:r>
          </a:p>
        </p:txBody>
      </p:sp>
      <p:sp>
        <p:nvSpPr>
          <p:cNvPr id="11" name="Text Placeholder 14">
            <a:extLst>
              <a:ext uri="{FF2B5EF4-FFF2-40B4-BE49-F238E27FC236}">
                <a16:creationId xmlns:a16="http://schemas.microsoft.com/office/drawing/2014/main" id="{9D659C92-54EC-FC4F-BCB3-EABE73512D29}"/>
              </a:ext>
            </a:extLst>
          </p:cNvPr>
          <p:cNvSpPr>
            <a:spLocks noGrp="1"/>
          </p:cNvSpPr>
          <p:nvPr>
            <p:ph type="body" sz="quarter" idx="17"/>
          </p:nvPr>
        </p:nvSpPr>
        <p:spPr>
          <a:xfrm>
            <a:off x="495300" y="3325792"/>
            <a:ext cx="9254342" cy="581025"/>
          </a:xfrm>
        </p:spPr>
        <p:txBody>
          <a:bodyPr>
            <a:normAutofit/>
          </a:bodyPr>
          <a:lstStyle>
            <a:lvl1pPr marL="0" indent="0">
              <a:buNone/>
              <a:defRPr sz="2400"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760569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39304-EDBF-944C-9299-3AF73DE693D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153"/>
            <a:ext cx="12192000" cy="6858000"/>
          </a:xfrm>
          <a:prstGeom prst="rect">
            <a:avLst/>
          </a:prstGeom>
        </p:spPr>
      </p:pic>
      <p:sp>
        <p:nvSpPr>
          <p:cNvPr id="2" name="Title 1">
            <a:extLst>
              <a:ext uri="{FF2B5EF4-FFF2-40B4-BE49-F238E27FC236}">
                <a16:creationId xmlns:a16="http://schemas.microsoft.com/office/drawing/2014/main" id="{3EFA9A18-F4FF-9D4D-8D85-82A42E4EA702}"/>
              </a:ext>
            </a:extLst>
          </p:cNvPr>
          <p:cNvSpPr>
            <a:spLocks noGrp="1"/>
          </p:cNvSpPr>
          <p:nvPr>
            <p:ph type="title" hasCustomPrompt="1"/>
          </p:nvPr>
        </p:nvSpPr>
        <p:spPr>
          <a:xfrm>
            <a:off x="495300" y="3102753"/>
            <a:ext cx="11201400" cy="1325563"/>
          </a:xfrm>
        </p:spPr>
        <p:txBody>
          <a:bodyPr/>
          <a:lstStyle/>
          <a:p>
            <a:r>
              <a:rPr lang="en-US" dirty="0"/>
              <a:t>Click To Edit Master Title Style</a:t>
            </a:r>
          </a:p>
        </p:txBody>
      </p:sp>
      <p:sp>
        <p:nvSpPr>
          <p:cNvPr id="7" name="Footer Placeholder 6">
            <a:extLst>
              <a:ext uri="{FF2B5EF4-FFF2-40B4-BE49-F238E27FC236}">
                <a16:creationId xmlns:a16="http://schemas.microsoft.com/office/drawing/2014/main" id="{EAEA4B69-0355-4B44-97D4-F03A77FFBB8C}"/>
              </a:ext>
            </a:extLst>
          </p:cNvPr>
          <p:cNvSpPr>
            <a:spLocks noGrp="1"/>
          </p:cNvSpPr>
          <p:nvPr>
            <p:ph type="ftr" sz="quarter" idx="11"/>
          </p:nvPr>
        </p:nvSpPr>
        <p:spPr>
          <a:xfrm>
            <a:off x="495300" y="6356350"/>
            <a:ext cx="7124700" cy="365125"/>
          </a:xfrm>
        </p:spPr>
        <p:txBody>
          <a:bodyPr/>
          <a:lstStyle/>
          <a:p>
            <a:endParaRPr lang="en-US" dirty="0"/>
          </a:p>
        </p:txBody>
      </p:sp>
      <p:pic>
        <p:nvPicPr>
          <p:cNvPr id="6" name="Picture 5">
            <a:extLst>
              <a:ext uri="{FF2B5EF4-FFF2-40B4-BE49-F238E27FC236}">
                <a16:creationId xmlns:a16="http://schemas.microsoft.com/office/drawing/2014/main" id="{9278ED18-6878-C244-BBD3-00CAD5DBFEA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
        <p:nvSpPr>
          <p:cNvPr id="8" name="Slide Number Placeholder 3">
            <a:extLst>
              <a:ext uri="{FF2B5EF4-FFF2-40B4-BE49-F238E27FC236}">
                <a16:creationId xmlns:a16="http://schemas.microsoft.com/office/drawing/2014/main" id="{68B78A39-67AF-FE4C-894B-F8540AE5C873}"/>
              </a:ext>
            </a:extLst>
          </p:cNvPr>
          <p:cNvSpPr>
            <a:spLocks noGrp="1"/>
          </p:cNvSpPr>
          <p:nvPr>
            <p:ph type="sldNum" sz="quarter" idx="12"/>
          </p:nvPr>
        </p:nvSpPr>
        <p:spPr>
          <a:xfrm>
            <a:off x="8953500" y="6356350"/>
            <a:ext cx="2743200" cy="365125"/>
          </a:xfrm>
        </p:spPr>
        <p:txBody>
          <a:bodyPr/>
          <a:lstStyle>
            <a:lvl1pPr>
              <a:defRPr>
                <a:solidFill>
                  <a:schemeClr val="bg1"/>
                </a:solidFill>
              </a:defRPr>
            </a:lvl1pPr>
          </a:lstStyle>
          <a:p>
            <a:fld id="{038AC8F1-644E-114D-B918-AE00D545996E}" type="slidenum">
              <a:rPr lang="en-US" smtClean="0"/>
              <a:pPr/>
              <a:t>‹#›</a:t>
            </a:fld>
            <a:endParaRPr lang="en-US" dirty="0"/>
          </a:p>
        </p:txBody>
      </p:sp>
    </p:spTree>
    <p:extLst>
      <p:ext uri="{BB962C8B-B14F-4D97-AF65-F5344CB8AC3E}">
        <p14:creationId xmlns:p14="http://schemas.microsoft.com/office/powerpoint/2010/main" val="559413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1CDC7E-0615-4C20-AAE9-DE7C469406D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3" name="think-cell Slide" r:id="rId5" imgW="344" imgH="345" progId="TCLayout.ActiveDocument.1">
                  <p:embed/>
                </p:oleObj>
              </mc:Choice>
              <mc:Fallback>
                <p:oleObj name="think-cell Slide" r:id="rId5" imgW="344" imgH="345" progId="TCLayout.ActiveDocument.1">
                  <p:embed/>
                  <p:pic>
                    <p:nvPicPr>
                      <p:cNvPr id="3" name="Object 2" hidden="1">
                        <a:extLst>
                          <a:ext uri="{FF2B5EF4-FFF2-40B4-BE49-F238E27FC236}">
                            <a16:creationId xmlns:a16="http://schemas.microsoft.com/office/drawing/2014/main" id="{451CDC7E-0615-4C20-AAE9-DE7C469406D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2A6E807-DC95-452D-A33E-AF5816675F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0" name="Title 9">
            <a:extLst>
              <a:ext uri="{FF2B5EF4-FFF2-40B4-BE49-F238E27FC236}">
                <a16:creationId xmlns:a16="http://schemas.microsoft.com/office/drawing/2014/main" id="{EB2606D3-EA4A-764D-BC6D-38AF8433C145}"/>
              </a:ext>
            </a:extLst>
          </p:cNvPr>
          <p:cNvSpPr>
            <a:spLocks noGrp="1"/>
          </p:cNvSpPr>
          <p:nvPr>
            <p:ph type="title" hasCustomPrompt="1"/>
          </p:nvPr>
        </p:nvSpPr>
        <p:spPr>
          <a:xfrm>
            <a:off x="495300" y="25016"/>
            <a:ext cx="11201400" cy="1325880"/>
          </a:xfrm>
        </p:spPr>
        <p:txBody>
          <a:bodyPr/>
          <a:lstStyle/>
          <a:p>
            <a:r>
              <a:rPr lang="en-US"/>
              <a:t>CLICK TO EDIT MASTER TITLE STYLE</a:t>
            </a:r>
          </a:p>
        </p:txBody>
      </p:sp>
      <p:sp>
        <p:nvSpPr>
          <p:cNvPr id="16" name="Text Placeholder 9">
            <a:extLst>
              <a:ext uri="{FF2B5EF4-FFF2-40B4-BE49-F238E27FC236}">
                <a16:creationId xmlns:a16="http://schemas.microsoft.com/office/drawing/2014/main" id="{DCD1D9B2-AD7C-1B4E-901D-BFB386839655}"/>
              </a:ext>
            </a:extLst>
          </p:cNvPr>
          <p:cNvSpPr>
            <a:spLocks noGrp="1"/>
          </p:cNvSpPr>
          <p:nvPr>
            <p:ph type="body" sz="quarter" idx="13"/>
          </p:nvPr>
        </p:nvSpPr>
        <p:spPr>
          <a:xfrm>
            <a:off x="495300" y="2039112"/>
            <a:ext cx="11201400" cy="333123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Pct val="80000"/>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Pct val="80000"/>
              <a:buFont typeface="Calibri" panose="020F0502020204030204" pitchFamily="34" charset="0"/>
              <a:buChar char="―"/>
              <a:tabLst/>
              <a:defRPr sz="2000"/>
            </a:lvl2pPr>
            <a:lvl3pPr marL="1143000" marR="0" indent="-228600" algn="l" defTabSz="914400" rtl="0" eaLnBrk="1" fontAlgn="auto" latinLnBrk="0" hangingPunct="1">
              <a:lnSpc>
                <a:spcPct val="90000"/>
              </a:lnSpc>
              <a:spcBef>
                <a:spcPts val="500"/>
              </a:spcBef>
              <a:spcAft>
                <a:spcPts val="0"/>
              </a:spcAft>
              <a:buClrTx/>
              <a:buSzPct val="80000"/>
              <a:buFont typeface="Calibri" panose="020F050202020403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Times New Roman" panose="02020603050405020304" pitchFamily="18" charset="0"/>
              <a:buChar char="⁃"/>
              <a:tabLst/>
              <a:defRPr sz="2000"/>
            </a:lvl4pPr>
            <a:lvl5pPr marL="2057400" marR="0" indent="-228600" algn="l" defTabSz="914400" rtl="0" eaLnBrk="1" fontAlgn="auto" latinLnBrk="0" hangingPunct="1">
              <a:lnSpc>
                <a:spcPct val="90000"/>
              </a:lnSpc>
              <a:spcBef>
                <a:spcPts val="500"/>
              </a:spcBef>
              <a:spcAft>
                <a:spcPts val="0"/>
              </a:spcAft>
              <a:buClrTx/>
              <a:buSzPct val="80000"/>
              <a:buFont typeface="Courier New" panose="02070309020205020404" pitchFamily="49" charset="0"/>
              <a:buChar char="o"/>
              <a:tabLst/>
              <a:defRPr sz="2000"/>
            </a:lvl5pPr>
          </a:lstStyle>
          <a:p>
            <a:pPr marL="228600" marR="0" lvl="0" indent="-228600" algn="l" defTabSz="914400" rtl="0" eaLnBrk="1" fontAlgn="auto" latinLnBrk="0" hangingPunct="1">
              <a:lnSpc>
                <a:spcPct val="90000"/>
              </a:lnSpc>
              <a:spcBef>
                <a:spcPts val="1000"/>
              </a:spcBef>
              <a:spcAft>
                <a:spcPts val="0"/>
              </a:spcAft>
              <a:buClrTx/>
              <a:buSzPct val="80000"/>
              <a:buFont typeface="Arial" panose="020B0604020202020204" pitchFamily="34" charset="0"/>
              <a:buChar char="•"/>
              <a:tabLst/>
              <a:defRPr/>
            </a:pPr>
            <a:r>
              <a:rPr kumimoji="0" lang="en-US" sz="2400" b="0" i="0" u="none" strike="noStrike" kern="1200" cap="none" spc="0" normalizeH="0" baseline="0" noProof="0">
                <a:ln>
                  <a:noFill/>
                </a:ln>
                <a:solidFill>
                  <a:srgbClr val="58595B"/>
                </a:solidFill>
                <a:effectLst/>
                <a:uLnTx/>
                <a:uFillTx/>
                <a:latin typeface="+mn-lt"/>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Pct val="80000"/>
              <a:buFont typeface="Calibri" panose="020F0502020204030204" pitchFamily="34" charset="0"/>
              <a:buChar char="―"/>
              <a:tabLst/>
              <a:defRPr/>
            </a:pPr>
            <a:r>
              <a:rPr kumimoji="0" lang="en-US" sz="2400" b="0" i="0" u="none" strike="noStrike" kern="1200" cap="none" spc="0" normalizeH="0" baseline="0" noProof="0">
                <a:ln>
                  <a:noFill/>
                </a:ln>
                <a:solidFill>
                  <a:srgbClr val="58595B"/>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Pct val="80000"/>
              <a:buFont typeface="Calibri" panose="020F0502020204030204" pitchFamily="34" charset="0"/>
              <a:buChar char="▪"/>
              <a:tabLst/>
              <a:defRPr/>
            </a:pPr>
            <a:r>
              <a:rPr kumimoji="0" lang="en-US" sz="2400" b="0" i="0" u="none" strike="noStrike" kern="1200" cap="none" spc="0" normalizeH="0" baseline="0" noProof="0">
                <a:ln>
                  <a:noFill/>
                </a:ln>
                <a:solidFill>
                  <a:srgbClr val="58595B"/>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Times New Roman" panose="02020603050405020304" pitchFamily="18" charset="0"/>
              <a:buChar char="⁃"/>
              <a:tabLst/>
              <a:defRPr/>
            </a:pPr>
            <a:r>
              <a:rPr kumimoji="0" lang="en-US" sz="2400" b="0" i="0" u="none" strike="noStrike" kern="1200" cap="none" spc="0" normalizeH="0" baseline="0" noProof="0">
                <a:ln>
                  <a:noFill/>
                </a:ln>
                <a:solidFill>
                  <a:srgbClr val="58595B"/>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Pct val="80000"/>
              <a:buFont typeface="Courier New" panose="02070309020205020404" pitchFamily="49" charset="0"/>
              <a:buChar char="o"/>
              <a:tabLst/>
              <a:defRPr/>
            </a:pPr>
            <a:r>
              <a:rPr kumimoji="0" lang="en-US" sz="2400" b="0" i="0" u="none" strike="noStrike" kern="1200" cap="none" spc="0" normalizeH="0" baseline="0" noProof="0">
                <a:ln>
                  <a:noFill/>
                </a:ln>
                <a:solidFill>
                  <a:srgbClr val="58595B"/>
                </a:solidFill>
                <a:effectLst/>
                <a:uLnTx/>
                <a:uFillTx/>
                <a:latin typeface="+mn-lt"/>
                <a:ea typeface="+mn-ea"/>
                <a:cs typeface="+mn-cs"/>
              </a:rPr>
              <a:t>Fifth level</a:t>
            </a:r>
          </a:p>
        </p:txBody>
      </p:sp>
      <p:sp>
        <p:nvSpPr>
          <p:cNvPr id="17" name="Text Placeholder 14">
            <a:extLst>
              <a:ext uri="{FF2B5EF4-FFF2-40B4-BE49-F238E27FC236}">
                <a16:creationId xmlns:a16="http://schemas.microsoft.com/office/drawing/2014/main" id="{769A703E-1E44-8942-9E34-394338638454}"/>
              </a:ext>
            </a:extLst>
          </p:cNvPr>
          <p:cNvSpPr>
            <a:spLocks noGrp="1"/>
          </p:cNvSpPr>
          <p:nvPr>
            <p:ph type="body" sz="quarter" idx="17"/>
          </p:nvPr>
        </p:nvSpPr>
        <p:spPr>
          <a:xfrm>
            <a:off x="495300" y="1463040"/>
            <a:ext cx="11201400" cy="581025"/>
          </a:xfrm>
        </p:spPr>
        <p:txBody>
          <a:bodyPr>
            <a:normAutofit/>
          </a:bodyPr>
          <a:lstStyle>
            <a:lvl1pPr marL="0" indent="0">
              <a:buNone/>
              <a:defRPr sz="2400" b="1">
                <a:solidFill>
                  <a:schemeClr val="accent2"/>
                </a:solidFill>
              </a:defRPr>
            </a:lvl1pPr>
          </a:lstStyle>
          <a:p>
            <a:pPr lvl="0"/>
            <a:r>
              <a:rPr lang="en-US"/>
              <a:t>Click to edit Master text style</a:t>
            </a:r>
          </a:p>
        </p:txBody>
      </p:sp>
      <p:pic>
        <p:nvPicPr>
          <p:cNvPr id="14" name="Picture 13">
            <a:extLst>
              <a:ext uri="{FF2B5EF4-FFF2-40B4-BE49-F238E27FC236}">
                <a16:creationId xmlns:a16="http://schemas.microsoft.com/office/drawing/2014/main" id="{EB17B90F-29EC-4444-8B43-3074EB64312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5300" y="6118563"/>
            <a:ext cx="612388" cy="514104"/>
          </a:xfrm>
          <a:prstGeom prst="rect">
            <a:avLst/>
          </a:prstGeom>
        </p:spPr>
      </p:pic>
      <p:sp>
        <p:nvSpPr>
          <p:cNvPr id="18" name="Slide Number Placeholder 5">
            <a:extLst>
              <a:ext uri="{FF2B5EF4-FFF2-40B4-BE49-F238E27FC236}">
                <a16:creationId xmlns:a16="http://schemas.microsoft.com/office/drawing/2014/main" id="{1E7AA781-55C6-8045-829E-6C6C77183F9A}"/>
              </a:ext>
            </a:extLst>
          </p:cNvPr>
          <p:cNvSpPr>
            <a:spLocks noGrp="1"/>
          </p:cNvSpPr>
          <p:nvPr>
            <p:ph type="sldNum" sz="quarter" idx="4"/>
          </p:nvPr>
        </p:nvSpPr>
        <p:spPr>
          <a:xfrm>
            <a:off x="89535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AC8F1-644E-114D-B918-AE00D545996E}" type="slidenum">
              <a:rPr lang="en-US" smtClean="0"/>
              <a:t>‹#›</a:t>
            </a:fld>
            <a:endParaRPr lang="en-US"/>
          </a:p>
        </p:txBody>
      </p:sp>
      <p:sp>
        <p:nvSpPr>
          <p:cNvPr id="19" name="Footer Placeholder 8">
            <a:extLst>
              <a:ext uri="{FF2B5EF4-FFF2-40B4-BE49-F238E27FC236}">
                <a16:creationId xmlns:a16="http://schemas.microsoft.com/office/drawing/2014/main" id="{5D4215E4-B577-D245-B9CB-FBDFD7609292}"/>
              </a:ext>
            </a:extLst>
          </p:cNvPr>
          <p:cNvSpPr>
            <a:spLocks noGrp="1"/>
          </p:cNvSpPr>
          <p:nvPr>
            <p:ph type="ftr" sz="quarter" idx="3"/>
          </p:nvPr>
        </p:nvSpPr>
        <p:spPr>
          <a:xfrm>
            <a:off x="1828800" y="6356350"/>
            <a:ext cx="71247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3231354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43008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986A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8325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61DD8C-DB9D-9645-9AE3-34A159C841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Date Placeholder 10">
            <a:extLst>
              <a:ext uri="{FF2B5EF4-FFF2-40B4-BE49-F238E27FC236}">
                <a16:creationId xmlns:a16="http://schemas.microsoft.com/office/drawing/2014/main" id="{07A98CD7-993A-DC4D-968D-CF20237DAC44}"/>
              </a:ext>
            </a:extLst>
          </p:cNvPr>
          <p:cNvSpPr>
            <a:spLocks noGrp="1"/>
          </p:cNvSpPr>
          <p:nvPr>
            <p:ph type="dt" sz="half" idx="14"/>
          </p:nvPr>
        </p:nvSpPr>
        <p:spPr>
          <a:xfrm>
            <a:off x="503404" y="6356350"/>
            <a:ext cx="1333500" cy="365125"/>
          </a:xfrm>
        </p:spPr>
        <p:txBody>
          <a:bodyPr/>
          <a:lstStyle/>
          <a:p>
            <a:fld id="{B620FD36-DD37-194B-BAF7-ED0650AF95D9}" type="datetime1">
              <a:rPr lang="en-US" smtClean="0"/>
              <a:t>10/7/2021</a:t>
            </a:fld>
            <a:endParaRPr lang="en-US" dirty="0"/>
          </a:p>
        </p:txBody>
      </p:sp>
      <p:sp>
        <p:nvSpPr>
          <p:cNvPr id="12" name="Slide Number Placeholder 11">
            <a:extLst>
              <a:ext uri="{FF2B5EF4-FFF2-40B4-BE49-F238E27FC236}">
                <a16:creationId xmlns:a16="http://schemas.microsoft.com/office/drawing/2014/main" id="{D36B69F7-4784-6948-9113-6AF3CC5DE127}"/>
              </a:ext>
            </a:extLst>
          </p:cNvPr>
          <p:cNvSpPr>
            <a:spLocks noGrp="1"/>
          </p:cNvSpPr>
          <p:nvPr>
            <p:ph type="sldNum" sz="quarter" idx="15"/>
          </p:nvPr>
        </p:nvSpPr>
        <p:spPr/>
        <p:txBody>
          <a:bodyPr/>
          <a:lstStyle/>
          <a:p>
            <a:fld id="{038AC8F1-644E-114D-B918-AE00D545996E}" type="slidenum">
              <a:rPr lang="en-US" smtClean="0"/>
              <a:t>‹#›</a:t>
            </a:fld>
            <a:endParaRPr lang="en-US" dirty="0"/>
          </a:p>
        </p:txBody>
      </p:sp>
      <p:sp>
        <p:nvSpPr>
          <p:cNvPr id="13" name="Title 12">
            <a:extLst>
              <a:ext uri="{FF2B5EF4-FFF2-40B4-BE49-F238E27FC236}">
                <a16:creationId xmlns:a16="http://schemas.microsoft.com/office/drawing/2014/main" id="{CC5C7D20-1455-6C4C-ADDB-5E794E09F085}"/>
              </a:ext>
            </a:extLst>
          </p:cNvPr>
          <p:cNvSpPr>
            <a:spLocks noGrp="1"/>
          </p:cNvSpPr>
          <p:nvPr>
            <p:ph type="title" hasCustomPrompt="1"/>
          </p:nvPr>
        </p:nvSpPr>
        <p:spPr>
          <a:xfrm>
            <a:off x="3200398" y="25015"/>
            <a:ext cx="8496301" cy="1325563"/>
          </a:xfrm>
        </p:spPr>
        <p:txBody>
          <a:bodyPr/>
          <a:lstStyle>
            <a:lvl1pPr algn="l">
              <a:defRPr/>
            </a:lvl1pPr>
          </a:lstStyle>
          <a:p>
            <a:r>
              <a:rPr lang="en-US" dirty="0"/>
              <a:t>Click To Edit Master Title Style</a:t>
            </a:r>
          </a:p>
        </p:txBody>
      </p:sp>
      <p:sp>
        <p:nvSpPr>
          <p:cNvPr id="16" name="Footer Placeholder 15">
            <a:extLst>
              <a:ext uri="{FF2B5EF4-FFF2-40B4-BE49-F238E27FC236}">
                <a16:creationId xmlns:a16="http://schemas.microsoft.com/office/drawing/2014/main" id="{D0B57AED-D5E6-7140-8263-78310CF29604}"/>
              </a:ext>
            </a:extLst>
          </p:cNvPr>
          <p:cNvSpPr>
            <a:spLocks noGrp="1"/>
          </p:cNvSpPr>
          <p:nvPr>
            <p:ph type="ftr" sz="quarter" idx="16"/>
          </p:nvPr>
        </p:nvSpPr>
        <p:spPr>
          <a:xfrm>
            <a:off x="3200400" y="6356350"/>
            <a:ext cx="7124700" cy="365125"/>
          </a:xfrm>
        </p:spPr>
        <p:txBody>
          <a:bodyPr/>
          <a:lstStyle>
            <a:lvl1pPr algn="l">
              <a:defRPr/>
            </a:lvl1pPr>
          </a:lstStyle>
          <a:p>
            <a:r>
              <a:rPr lang="en-US" dirty="0"/>
              <a:t>FOR BROKER-DEALER AND RIA USE ONLY.</a:t>
            </a:r>
          </a:p>
        </p:txBody>
      </p:sp>
      <p:sp>
        <p:nvSpPr>
          <p:cNvPr id="19" name="Text Placeholder 9">
            <a:extLst>
              <a:ext uri="{FF2B5EF4-FFF2-40B4-BE49-F238E27FC236}">
                <a16:creationId xmlns:a16="http://schemas.microsoft.com/office/drawing/2014/main" id="{C8178D7D-22A3-6B4A-81DA-15D4B6F86C02}"/>
              </a:ext>
            </a:extLst>
          </p:cNvPr>
          <p:cNvSpPr>
            <a:spLocks noGrp="1"/>
          </p:cNvSpPr>
          <p:nvPr>
            <p:ph type="body" sz="quarter" idx="13"/>
          </p:nvPr>
        </p:nvSpPr>
        <p:spPr>
          <a:xfrm>
            <a:off x="3200400" y="2041504"/>
            <a:ext cx="8496300" cy="3331238"/>
          </a:xfrm>
        </p:spPr>
        <p:txBody>
          <a:bodyPr>
            <a:normAutofit/>
          </a:bodyPr>
          <a:lstStyle>
            <a:lvl1pPr algn="l">
              <a:defRPr sz="2000"/>
            </a:lvl1pPr>
            <a:lvl2pPr algn="l">
              <a:defRPr sz="1800"/>
            </a:lvl2pPr>
            <a:lvl3pPr algn="l">
              <a:defRPr sz="1600"/>
            </a:lvl3pPr>
            <a:lvl4pPr algn="l">
              <a:defRPr sz="1400"/>
            </a:lvl4pPr>
            <a:lvl5pPr algn="l">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4">
            <a:extLst>
              <a:ext uri="{FF2B5EF4-FFF2-40B4-BE49-F238E27FC236}">
                <a16:creationId xmlns:a16="http://schemas.microsoft.com/office/drawing/2014/main" id="{A3EE398A-B48F-F644-B68B-537DE5778EB5}"/>
              </a:ext>
            </a:extLst>
          </p:cNvPr>
          <p:cNvSpPr>
            <a:spLocks noGrp="1"/>
          </p:cNvSpPr>
          <p:nvPr>
            <p:ph type="body" sz="quarter" idx="17"/>
          </p:nvPr>
        </p:nvSpPr>
        <p:spPr>
          <a:xfrm>
            <a:off x="3200398" y="1463045"/>
            <a:ext cx="8496301" cy="581025"/>
          </a:xfrm>
        </p:spPr>
        <p:txBody>
          <a:bodyPr>
            <a:normAutofit/>
          </a:bodyPr>
          <a:lstStyle>
            <a:lvl1pPr marL="0" indent="0" algn="l">
              <a:buNone/>
              <a:defRPr sz="2400" b="1">
                <a:solidFill>
                  <a:schemeClr val="accent2"/>
                </a:solidFill>
              </a:defRPr>
            </a:lvl1pPr>
          </a:lstStyle>
          <a:p>
            <a:pPr lvl="0"/>
            <a:r>
              <a:rPr lang="en-US" dirty="0"/>
              <a:t>Edit Master text styles</a:t>
            </a:r>
          </a:p>
        </p:txBody>
      </p:sp>
      <p:pic>
        <p:nvPicPr>
          <p:cNvPr id="15" name="Picture 14">
            <a:extLst>
              <a:ext uri="{FF2B5EF4-FFF2-40B4-BE49-F238E27FC236}">
                <a16:creationId xmlns:a16="http://schemas.microsoft.com/office/drawing/2014/main" id="{4A55BC61-8A11-3D45-A211-5E0E0860F0F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404" y="5995255"/>
            <a:ext cx="1001564" cy="361095"/>
          </a:xfrm>
          <a:prstGeom prst="rect">
            <a:avLst/>
          </a:prstGeom>
        </p:spPr>
      </p:pic>
    </p:spTree>
    <p:extLst>
      <p:ext uri="{BB962C8B-B14F-4D97-AF65-F5344CB8AC3E}">
        <p14:creationId xmlns:p14="http://schemas.microsoft.com/office/powerpoint/2010/main" val="47180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6" y="-1"/>
            <a:ext cx="12190194" cy="6859015"/>
          </a:xfrm>
          <a:prstGeom prst="rect">
            <a:avLst/>
          </a:prstGeom>
        </p:spPr>
      </p:pic>
      <p:sp>
        <p:nvSpPr>
          <p:cNvPr id="3" name="Date Placeholder 2"/>
          <p:cNvSpPr>
            <a:spLocks noGrp="1"/>
          </p:cNvSpPr>
          <p:nvPr>
            <p:ph type="dt" sz="half" idx="10"/>
          </p:nvPr>
        </p:nvSpPr>
        <p:spPr/>
        <p:txBody>
          <a:bodyPr/>
          <a:lstStyle/>
          <a:p>
            <a:fld id="{C7A048D2-86F5-0A40-BDFB-D187D9D98A2A}" type="datetime1">
              <a:rPr lang="en-US" smtClean="0"/>
              <a:t>10/7/2021</a:t>
            </a:fld>
            <a:endParaRPr lang="en-US" dirty="0"/>
          </a:p>
        </p:txBody>
      </p:sp>
      <p:sp>
        <p:nvSpPr>
          <p:cNvPr id="4" name="Slide Number Placeholder 3"/>
          <p:cNvSpPr>
            <a:spLocks noGrp="1"/>
          </p:cNvSpPr>
          <p:nvPr>
            <p:ph type="sldNum" sz="quarter" idx="11"/>
          </p:nvPr>
        </p:nvSpPr>
        <p:spPr/>
        <p:txBody>
          <a:bodyPr/>
          <a:lstStyle/>
          <a:p>
            <a:fld id="{038AC8F1-644E-114D-B918-AE00D545996E}" type="slidenum">
              <a:rPr lang="en-US" smtClean="0"/>
              <a:t>‹#›</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7" name="Title 1"/>
          <p:cNvSpPr>
            <a:spLocks noGrp="1"/>
          </p:cNvSpPr>
          <p:nvPr>
            <p:ph type="title"/>
          </p:nvPr>
        </p:nvSpPr>
        <p:spPr>
          <a:xfrm>
            <a:off x="495300" y="2515394"/>
            <a:ext cx="4317946" cy="1325563"/>
          </a:xfrm>
        </p:spPr>
        <p:txBody>
          <a:bodyPr/>
          <a:lstStyle/>
          <a:p>
            <a:r>
              <a:rPr lang="en-US" dirty="0"/>
              <a:t>Click to edit Master title style</a:t>
            </a:r>
          </a:p>
        </p:txBody>
      </p:sp>
      <p:sp>
        <p:nvSpPr>
          <p:cNvPr id="8" name="Text Placeholder 9">
            <a:extLst>
              <a:ext uri="{FF2B5EF4-FFF2-40B4-BE49-F238E27FC236}">
                <a16:creationId xmlns:a16="http://schemas.microsoft.com/office/drawing/2014/main" id="{DCD1D9B2-AD7C-1B4E-901D-BFB386839655}"/>
              </a:ext>
            </a:extLst>
          </p:cNvPr>
          <p:cNvSpPr>
            <a:spLocks noGrp="1"/>
          </p:cNvSpPr>
          <p:nvPr>
            <p:ph type="body" sz="quarter" idx="13"/>
          </p:nvPr>
        </p:nvSpPr>
        <p:spPr>
          <a:xfrm>
            <a:off x="6521422" y="2041504"/>
            <a:ext cx="5175278" cy="333123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4">
            <a:extLst>
              <a:ext uri="{FF2B5EF4-FFF2-40B4-BE49-F238E27FC236}">
                <a16:creationId xmlns:a16="http://schemas.microsoft.com/office/drawing/2014/main" id="{769A703E-1E44-8942-9E34-394338638454}"/>
              </a:ext>
            </a:extLst>
          </p:cNvPr>
          <p:cNvSpPr>
            <a:spLocks noGrp="1"/>
          </p:cNvSpPr>
          <p:nvPr>
            <p:ph type="body" sz="quarter" idx="17"/>
          </p:nvPr>
        </p:nvSpPr>
        <p:spPr>
          <a:xfrm>
            <a:off x="6521422" y="1463045"/>
            <a:ext cx="5175278" cy="581025"/>
          </a:xfrm>
        </p:spPr>
        <p:txBody>
          <a:bodyPr>
            <a:normAutofit/>
          </a:bodyPr>
          <a:lstStyle>
            <a:lvl1pPr marL="0" indent="0">
              <a:buNone/>
              <a:defRPr sz="2400" b="1">
                <a:solidFill>
                  <a:schemeClr val="bg1"/>
                </a:solidFill>
              </a:defRPr>
            </a:lvl1pPr>
          </a:lstStyle>
          <a:p>
            <a:pPr lvl="0"/>
            <a:r>
              <a:rPr lang="en-US" dirty="0"/>
              <a:t>Click to edit Master text style</a:t>
            </a:r>
          </a:p>
        </p:txBody>
      </p:sp>
      <p:pic>
        <p:nvPicPr>
          <p:cNvPr id="10" name="Picture 9">
            <a:extLst>
              <a:ext uri="{FF2B5EF4-FFF2-40B4-BE49-F238E27FC236}">
                <a16:creationId xmlns:a16="http://schemas.microsoft.com/office/drawing/2014/main" id="{71430DC2-5B2A-054A-BBB1-84120CC18C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5300" y="5848596"/>
            <a:ext cx="612388" cy="514104"/>
          </a:xfrm>
          <a:prstGeom prst="rect">
            <a:avLst/>
          </a:prstGeom>
        </p:spPr>
      </p:pic>
    </p:spTree>
    <p:extLst>
      <p:ext uri="{BB962C8B-B14F-4D97-AF65-F5344CB8AC3E}">
        <p14:creationId xmlns:p14="http://schemas.microsoft.com/office/powerpoint/2010/main" val="1621680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1"/>
            <a:ext cx="12190194" cy="6859015"/>
          </a:xfrm>
          <a:prstGeom prst="rect">
            <a:avLst/>
          </a:prstGeom>
        </p:spPr>
      </p:pic>
      <p:sp>
        <p:nvSpPr>
          <p:cNvPr id="3" name="Date Placeholder 2"/>
          <p:cNvSpPr>
            <a:spLocks noGrp="1"/>
          </p:cNvSpPr>
          <p:nvPr>
            <p:ph type="dt" sz="half" idx="10"/>
          </p:nvPr>
        </p:nvSpPr>
        <p:spPr/>
        <p:txBody>
          <a:bodyPr/>
          <a:lstStyle/>
          <a:p>
            <a:fld id="{C7A048D2-86F5-0A40-BDFB-D187D9D98A2A}" type="datetime1">
              <a:rPr lang="en-US" smtClean="0"/>
              <a:t>10/7/2021</a:t>
            </a:fld>
            <a:endParaRPr lang="en-US" dirty="0"/>
          </a:p>
        </p:txBody>
      </p:sp>
      <p:sp>
        <p:nvSpPr>
          <p:cNvPr id="4" name="Slide Number Placeholder 3"/>
          <p:cNvSpPr>
            <a:spLocks noGrp="1"/>
          </p:cNvSpPr>
          <p:nvPr>
            <p:ph type="sldNum" sz="quarter" idx="11"/>
          </p:nvPr>
        </p:nvSpPr>
        <p:spPr/>
        <p:txBody>
          <a:bodyPr/>
          <a:lstStyle/>
          <a:p>
            <a:fld id="{038AC8F1-644E-114D-B918-AE00D545996E}" type="slidenum">
              <a:rPr lang="en-US" smtClean="0"/>
              <a:t>‹#›</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7" name="Title 1">
            <a:extLst>
              <a:ext uri="{FF2B5EF4-FFF2-40B4-BE49-F238E27FC236}">
                <a16:creationId xmlns:a16="http://schemas.microsoft.com/office/drawing/2014/main" id="{2FEA5B13-86D0-934E-930B-DD1FC9DC32D7}"/>
              </a:ext>
            </a:extLst>
          </p:cNvPr>
          <p:cNvSpPr>
            <a:spLocks noGrp="1"/>
          </p:cNvSpPr>
          <p:nvPr>
            <p:ph type="title" hasCustomPrompt="1"/>
          </p:nvPr>
        </p:nvSpPr>
        <p:spPr>
          <a:xfrm>
            <a:off x="495300" y="1462141"/>
            <a:ext cx="4776216" cy="1325563"/>
          </a:xfrm>
        </p:spPr>
        <p:txBody>
          <a:bodyPr/>
          <a:lstStyle>
            <a:lvl1pPr>
              <a:defRPr>
                <a:solidFill>
                  <a:schemeClr val="bg1"/>
                </a:solidFill>
              </a:defRPr>
            </a:lvl1pPr>
          </a:lstStyle>
          <a:p>
            <a:r>
              <a:rPr lang="en-US" dirty="0"/>
              <a:t>Click To Edit Master Title Style</a:t>
            </a:r>
          </a:p>
        </p:txBody>
      </p:sp>
      <p:sp>
        <p:nvSpPr>
          <p:cNvPr id="8" name="Text Placeholder 14">
            <a:extLst>
              <a:ext uri="{FF2B5EF4-FFF2-40B4-BE49-F238E27FC236}">
                <a16:creationId xmlns:a16="http://schemas.microsoft.com/office/drawing/2014/main" id="{769A703E-1E44-8942-9E34-394338638454}"/>
              </a:ext>
            </a:extLst>
          </p:cNvPr>
          <p:cNvSpPr>
            <a:spLocks noGrp="1"/>
          </p:cNvSpPr>
          <p:nvPr>
            <p:ph type="body" sz="quarter" idx="17"/>
          </p:nvPr>
        </p:nvSpPr>
        <p:spPr>
          <a:xfrm>
            <a:off x="495300" y="2900171"/>
            <a:ext cx="4776216" cy="581025"/>
          </a:xfrm>
        </p:spPr>
        <p:txBody>
          <a:bodyPr>
            <a:normAutofit/>
          </a:bodyPr>
          <a:lstStyle>
            <a:lvl1pPr marL="0" indent="0">
              <a:buNone/>
              <a:defRPr sz="2400" b="0">
                <a:solidFill>
                  <a:schemeClr val="bg1"/>
                </a:solidFill>
              </a:defRPr>
            </a:lvl1pPr>
          </a:lstStyle>
          <a:p>
            <a:pPr lvl="0"/>
            <a:r>
              <a:rPr lang="en-US" dirty="0"/>
              <a:t>Click to edit Master text style</a:t>
            </a:r>
          </a:p>
        </p:txBody>
      </p:sp>
      <p:sp>
        <p:nvSpPr>
          <p:cNvPr id="11" name="Text Placeholder 9">
            <a:extLst>
              <a:ext uri="{FF2B5EF4-FFF2-40B4-BE49-F238E27FC236}">
                <a16:creationId xmlns:a16="http://schemas.microsoft.com/office/drawing/2014/main" id="{DCD1D9B2-AD7C-1B4E-901D-BFB386839655}"/>
              </a:ext>
            </a:extLst>
          </p:cNvPr>
          <p:cNvSpPr>
            <a:spLocks noGrp="1"/>
          </p:cNvSpPr>
          <p:nvPr>
            <p:ph type="body" sz="quarter" idx="13"/>
          </p:nvPr>
        </p:nvSpPr>
        <p:spPr>
          <a:xfrm>
            <a:off x="7424928" y="1462141"/>
            <a:ext cx="4271772" cy="3910601"/>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114E4221-1A0C-4A4D-B7FE-81139E9FA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5040" y="5842029"/>
            <a:ext cx="612648" cy="514321"/>
          </a:xfrm>
          <a:prstGeom prst="rect">
            <a:avLst/>
          </a:prstGeom>
        </p:spPr>
      </p:pic>
    </p:spTree>
    <p:extLst>
      <p:ext uri="{BB962C8B-B14F-4D97-AF65-F5344CB8AC3E}">
        <p14:creationId xmlns:p14="http://schemas.microsoft.com/office/powerpoint/2010/main" val="3793033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629613-290A-C14F-8A17-A40AA0156B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9FF4EA7A-F193-094C-B28E-64949E8BB4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5300" y="495300"/>
            <a:ext cx="1721722" cy="620735"/>
          </a:xfrm>
          <a:prstGeom prst="rect">
            <a:avLst/>
          </a:prstGeom>
        </p:spPr>
      </p:pic>
      <p:sp>
        <p:nvSpPr>
          <p:cNvPr id="17" name="Text Placeholder 16">
            <a:extLst>
              <a:ext uri="{FF2B5EF4-FFF2-40B4-BE49-F238E27FC236}">
                <a16:creationId xmlns:a16="http://schemas.microsoft.com/office/drawing/2014/main" id="{44A28DE7-4800-F544-BE08-41F475896538}"/>
              </a:ext>
            </a:extLst>
          </p:cNvPr>
          <p:cNvSpPr>
            <a:spLocks noGrp="1"/>
          </p:cNvSpPr>
          <p:nvPr>
            <p:ph type="body" sz="quarter" idx="12" hasCustomPrompt="1"/>
          </p:nvPr>
        </p:nvSpPr>
        <p:spPr>
          <a:xfrm>
            <a:off x="495300" y="3544865"/>
            <a:ext cx="4452938" cy="1179535"/>
          </a:xfrm>
        </p:spPr>
        <p:txBody>
          <a:bodyPr>
            <a:normAutofit/>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a:t>
            </a:r>
          </a:p>
        </p:txBody>
      </p:sp>
      <p:sp>
        <p:nvSpPr>
          <p:cNvPr id="18" name="Text Placeholder 16">
            <a:extLst>
              <a:ext uri="{FF2B5EF4-FFF2-40B4-BE49-F238E27FC236}">
                <a16:creationId xmlns:a16="http://schemas.microsoft.com/office/drawing/2014/main" id="{BA584C44-30F7-7C40-8460-470162A4732F}"/>
              </a:ext>
            </a:extLst>
          </p:cNvPr>
          <p:cNvSpPr>
            <a:spLocks noGrp="1"/>
          </p:cNvSpPr>
          <p:nvPr>
            <p:ph type="body" sz="quarter" idx="13" hasCustomPrompt="1"/>
          </p:nvPr>
        </p:nvSpPr>
        <p:spPr>
          <a:xfrm>
            <a:off x="495300" y="5357812"/>
            <a:ext cx="4452938" cy="365125"/>
          </a:xfrm>
        </p:spPr>
        <p:txBody>
          <a:bodyPr>
            <a:normAutofit/>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Date</a:t>
            </a:r>
          </a:p>
        </p:txBody>
      </p:sp>
      <p:sp>
        <p:nvSpPr>
          <p:cNvPr id="6" name="Footer Placeholder 8">
            <a:extLst>
              <a:ext uri="{FF2B5EF4-FFF2-40B4-BE49-F238E27FC236}">
                <a16:creationId xmlns:a16="http://schemas.microsoft.com/office/drawing/2014/main" id="{C3E94919-4F42-7C44-B94E-445E57BC24E7}"/>
              </a:ext>
            </a:extLst>
          </p:cNvPr>
          <p:cNvSpPr>
            <a:spLocks noGrp="1"/>
          </p:cNvSpPr>
          <p:nvPr>
            <p:ph type="ftr" sz="quarter" idx="3"/>
          </p:nvPr>
        </p:nvSpPr>
        <p:spPr>
          <a:xfrm>
            <a:off x="495300" y="6356349"/>
            <a:ext cx="7124700" cy="365125"/>
          </a:xfrm>
          <a:prstGeom prst="rect">
            <a:avLst/>
          </a:prstGeom>
        </p:spPr>
        <p:txBody>
          <a:bodyPr vert="horz" lIns="91440" tIns="45720" rIns="91440" bIns="45720" rtlCol="0" anchor="ctr"/>
          <a:lstStyle>
            <a:lvl1pPr algn="l">
              <a:defRPr sz="900">
                <a:solidFill>
                  <a:schemeClr val="bg1"/>
                </a:solidFill>
              </a:defRPr>
            </a:lvl1pPr>
          </a:lstStyle>
          <a:p>
            <a:r>
              <a:rPr lang="en-US" dirty="0"/>
              <a:t>FOR BROKER-DEALER AND RIA USE ONLY.</a:t>
            </a:r>
          </a:p>
        </p:txBody>
      </p:sp>
    </p:spTree>
    <p:extLst>
      <p:ext uri="{BB962C8B-B14F-4D97-AF65-F5344CB8AC3E}">
        <p14:creationId xmlns:p14="http://schemas.microsoft.com/office/powerpoint/2010/main" val="217167052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629613-290A-C14F-8A17-A40AA0156B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9FF4EA7A-F193-094C-B28E-64949E8BB4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98528" y="495300"/>
            <a:ext cx="1721722" cy="620735"/>
          </a:xfrm>
          <a:prstGeom prst="rect">
            <a:avLst/>
          </a:prstGeom>
        </p:spPr>
      </p:pic>
      <p:sp>
        <p:nvSpPr>
          <p:cNvPr id="17" name="Text Placeholder 16">
            <a:extLst>
              <a:ext uri="{FF2B5EF4-FFF2-40B4-BE49-F238E27FC236}">
                <a16:creationId xmlns:a16="http://schemas.microsoft.com/office/drawing/2014/main" id="{44A28DE7-4800-F544-BE08-41F475896538}"/>
              </a:ext>
            </a:extLst>
          </p:cNvPr>
          <p:cNvSpPr>
            <a:spLocks noGrp="1"/>
          </p:cNvSpPr>
          <p:nvPr>
            <p:ph type="body" sz="quarter" idx="12" hasCustomPrompt="1"/>
          </p:nvPr>
        </p:nvSpPr>
        <p:spPr>
          <a:xfrm>
            <a:off x="495300" y="3544865"/>
            <a:ext cx="4452938" cy="1179535"/>
          </a:xfrm>
          <a:noFill/>
        </p:spPr>
        <p:txBody>
          <a:bodyPr>
            <a:normAutofit/>
          </a:bodyPr>
          <a:lstStyle>
            <a:lvl1pPr marL="0" indent="0">
              <a:buNone/>
              <a:defRPr sz="3600" b="1">
                <a:gradFill>
                  <a:gsLst>
                    <a:gs pos="0">
                      <a:schemeClr val="accent5"/>
                    </a:gs>
                    <a:gs pos="100000">
                      <a:schemeClr val="accent2"/>
                    </a:gs>
                  </a:gsLst>
                  <a:lin ang="0" scaled="1"/>
                </a:gra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a:t>
            </a:r>
          </a:p>
        </p:txBody>
      </p:sp>
      <p:sp>
        <p:nvSpPr>
          <p:cNvPr id="18" name="Text Placeholder 16">
            <a:extLst>
              <a:ext uri="{FF2B5EF4-FFF2-40B4-BE49-F238E27FC236}">
                <a16:creationId xmlns:a16="http://schemas.microsoft.com/office/drawing/2014/main" id="{BA584C44-30F7-7C40-8460-470162A4732F}"/>
              </a:ext>
            </a:extLst>
          </p:cNvPr>
          <p:cNvSpPr>
            <a:spLocks noGrp="1"/>
          </p:cNvSpPr>
          <p:nvPr>
            <p:ph type="body" sz="quarter" idx="13" hasCustomPrompt="1"/>
          </p:nvPr>
        </p:nvSpPr>
        <p:spPr>
          <a:xfrm>
            <a:off x="495300" y="5357812"/>
            <a:ext cx="4452938" cy="365125"/>
          </a:xfrm>
        </p:spPr>
        <p:txBody>
          <a:bodyPr>
            <a:normAutofit/>
          </a:bodyPr>
          <a:lstStyle>
            <a:lvl1pPr marL="0" indent="0">
              <a:buNone/>
              <a:defRPr sz="2000" b="1">
                <a:gradFill>
                  <a:gsLst>
                    <a:gs pos="0">
                      <a:schemeClr val="accent5"/>
                    </a:gs>
                    <a:gs pos="100000">
                      <a:schemeClr val="accent2"/>
                    </a:gs>
                  </a:gsLst>
                  <a:lin ang="0" scaled="1"/>
                </a:gra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Date</a:t>
            </a:r>
          </a:p>
        </p:txBody>
      </p:sp>
    </p:spTree>
    <p:extLst>
      <p:ext uri="{BB962C8B-B14F-4D97-AF65-F5344CB8AC3E}">
        <p14:creationId xmlns:p14="http://schemas.microsoft.com/office/powerpoint/2010/main" val="109575330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A2B31A-7BCA-FA43-93C8-8693E397EB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70" y="0"/>
            <a:ext cx="12192000" cy="6858000"/>
          </a:xfrm>
          <a:prstGeom prst="rect">
            <a:avLst/>
          </a:prstGeom>
        </p:spPr>
      </p:pic>
      <p:sp>
        <p:nvSpPr>
          <p:cNvPr id="10" name="Text Placeholder 9">
            <a:extLst>
              <a:ext uri="{FF2B5EF4-FFF2-40B4-BE49-F238E27FC236}">
                <a16:creationId xmlns:a16="http://schemas.microsoft.com/office/drawing/2014/main" id="{8DD01C1F-F620-A248-92AA-ED759BD61415}"/>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1DFEA4A2-8216-6D4B-9CA1-40723E31C158}"/>
              </a:ext>
            </a:extLst>
          </p:cNvPr>
          <p:cNvSpPr>
            <a:spLocks noGrp="1"/>
          </p:cNvSpPr>
          <p:nvPr>
            <p:ph type="dt" sz="half" idx="14"/>
          </p:nvPr>
        </p:nvSpPr>
        <p:spPr/>
        <p:txBody>
          <a:bodyPr/>
          <a:lstStyle/>
          <a:p>
            <a:fld id="{0C842B28-5961-4C45-9F2F-BA787F49BDAB}" type="datetime1">
              <a:rPr lang="en-US" smtClean="0"/>
              <a:t>10/7/2021</a:t>
            </a:fld>
            <a:endParaRPr lang="en-US" dirty="0"/>
          </a:p>
        </p:txBody>
      </p:sp>
      <p:sp>
        <p:nvSpPr>
          <p:cNvPr id="13" name="Slide Number Placeholder 12">
            <a:extLst>
              <a:ext uri="{FF2B5EF4-FFF2-40B4-BE49-F238E27FC236}">
                <a16:creationId xmlns:a16="http://schemas.microsoft.com/office/drawing/2014/main" id="{35D6C961-FA87-CA41-9F61-65A6F5494466}"/>
              </a:ext>
            </a:extLst>
          </p:cNvPr>
          <p:cNvSpPr>
            <a:spLocks noGrp="1"/>
          </p:cNvSpPr>
          <p:nvPr>
            <p:ph type="sldNum" sz="quarter" idx="15"/>
          </p:nvPr>
        </p:nvSpPr>
        <p:spPr/>
        <p:txBody>
          <a:bodyPr/>
          <a:lstStyle/>
          <a:p>
            <a:fld id="{038AC8F1-644E-114D-B918-AE00D545996E}" type="slidenum">
              <a:rPr lang="en-US" smtClean="0"/>
              <a:t>‹#›</a:t>
            </a:fld>
            <a:endParaRPr lang="en-US" dirty="0"/>
          </a:p>
        </p:txBody>
      </p:sp>
      <p:sp>
        <p:nvSpPr>
          <p:cNvPr id="14" name="Title 13">
            <a:extLst>
              <a:ext uri="{FF2B5EF4-FFF2-40B4-BE49-F238E27FC236}">
                <a16:creationId xmlns:a16="http://schemas.microsoft.com/office/drawing/2014/main" id="{2B8A4B4A-F592-594C-8836-9DD295704A55}"/>
              </a:ext>
            </a:extLst>
          </p:cNvPr>
          <p:cNvSpPr>
            <a:spLocks noGrp="1"/>
          </p:cNvSpPr>
          <p:nvPr>
            <p:ph type="title" hasCustomPrompt="1"/>
          </p:nvPr>
        </p:nvSpPr>
        <p:spPr/>
        <p:txBody>
          <a:bodyPr>
            <a:normAutofit/>
          </a:bodyPr>
          <a:lstStyle>
            <a:lvl1pPr>
              <a:defRPr sz="2800"/>
            </a:lvl1pPr>
          </a:lstStyle>
          <a:p>
            <a:r>
              <a:rPr lang="en-US" dirty="0"/>
              <a:t>Click To Edit Master Title Style</a:t>
            </a:r>
          </a:p>
        </p:txBody>
      </p:sp>
      <p:sp>
        <p:nvSpPr>
          <p:cNvPr id="18" name="Footer Placeholder 17">
            <a:extLst>
              <a:ext uri="{FF2B5EF4-FFF2-40B4-BE49-F238E27FC236}">
                <a16:creationId xmlns:a16="http://schemas.microsoft.com/office/drawing/2014/main" id="{C6455A2C-CD39-5140-9DED-A18E615C5954}"/>
              </a:ext>
            </a:extLst>
          </p:cNvPr>
          <p:cNvSpPr>
            <a:spLocks noGrp="1"/>
          </p:cNvSpPr>
          <p:nvPr>
            <p:ph type="ftr" sz="quarter" idx="16"/>
          </p:nvPr>
        </p:nvSpPr>
        <p:spPr/>
        <p:txBody>
          <a:bodyPr/>
          <a:lstStyle/>
          <a:p>
            <a:r>
              <a:rPr lang="en-US" dirty="0"/>
              <a:t>FOR BROKER-DEALER AND RIA USE ONLY.</a:t>
            </a:r>
          </a:p>
        </p:txBody>
      </p:sp>
      <p:sp>
        <p:nvSpPr>
          <p:cNvPr id="19" name="Text Placeholder 14">
            <a:extLst>
              <a:ext uri="{FF2B5EF4-FFF2-40B4-BE49-F238E27FC236}">
                <a16:creationId xmlns:a16="http://schemas.microsoft.com/office/drawing/2014/main" id="{AABD6473-5F54-BE49-90AC-CDD0993AED80}"/>
              </a:ext>
            </a:extLst>
          </p:cNvPr>
          <p:cNvSpPr>
            <a:spLocks noGrp="1"/>
          </p:cNvSpPr>
          <p:nvPr>
            <p:ph type="body" sz="quarter" idx="17"/>
          </p:nvPr>
        </p:nvSpPr>
        <p:spPr>
          <a:xfrm>
            <a:off x="495300" y="1463045"/>
            <a:ext cx="11201400"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20" name="Picture 19">
            <a:extLst>
              <a:ext uri="{FF2B5EF4-FFF2-40B4-BE49-F238E27FC236}">
                <a16:creationId xmlns:a16="http://schemas.microsoft.com/office/drawing/2014/main" id="{21E84C03-2D96-5E42-99DB-7BF42486BE6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24771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61DD8C-DB9D-9645-9AE3-34A159C841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Date Placeholder 10">
            <a:extLst>
              <a:ext uri="{FF2B5EF4-FFF2-40B4-BE49-F238E27FC236}">
                <a16:creationId xmlns:a16="http://schemas.microsoft.com/office/drawing/2014/main" id="{07A98CD7-993A-DC4D-968D-CF20237DAC44}"/>
              </a:ext>
            </a:extLst>
          </p:cNvPr>
          <p:cNvSpPr>
            <a:spLocks noGrp="1"/>
          </p:cNvSpPr>
          <p:nvPr>
            <p:ph type="dt" sz="half" idx="14"/>
          </p:nvPr>
        </p:nvSpPr>
        <p:spPr>
          <a:xfrm>
            <a:off x="503404" y="6356350"/>
            <a:ext cx="1333500" cy="365125"/>
          </a:xfrm>
        </p:spPr>
        <p:txBody>
          <a:bodyPr/>
          <a:lstStyle/>
          <a:p>
            <a:fld id="{B620FD36-DD37-194B-BAF7-ED0650AF95D9}" type="datetime1">
              <a:rPr lang="en-US" smtClean="0"/>
              <a:t>10/7/2021</a:t>
            </a:fld>
            <a:endParaRPr lang="en-US" dirty="0"/>
          </a:p>
        </p:txBody>
      </p:sp>
      <p:sp>
        <p:nvSpPr>
          <p:cNvPr id="12" name="Slide Number Placeholder 11">
            <a:extLst>
              <a:ext uri="{FF2B5EF4-FFF2-40B4-BE49-F238E27FC236}">
                <a16:creationId xmlns:a16="http://schemas.microsoft.com/office/drawing/2014/main" id="{D36B69F7-4784-6948-9113-6AF3CC5DE127}"/>
              </a:ext>
            </a:extLst>
          </p:cNvPr>
          <p:cNvSpPr>
            <a:spLocks noGrp="1"/>
          </p:cNvSpPr>
          <p:nvPr>
            <p:ph type="sldNum" sz="quarter" idx="15"/>
          </p:nvPr>
        </p:nvSpPr>
        <p:spPr/>
        <p:txBody>
          <a:bodyPr/>
          <a:lstStyle/>
          <a:p>
            <a:fld id="{038AC8F1-644E-114D-B918-AE00D545996E}" type="slidenum">
              <a:rPr lang="en-US" smtClean="0"/>
              <a:t>‹#›</a:t>
            </a:fld>
            <a:endParaRPr lang="en-US" dirty="0"/>
          </a:p>
        </p:txBody>
      </p:sp>
      <p:sp>
        <p:nvSpPr>
          <p:cNvPr id="13" name="Title 12">
            <a:extLst>
              <a:ext uri="{FF2B5EF4-FFF2-40B4-BE49-F238E27FC236}">
                <a16:creationId xmlns:a16="http://schemas.microsoft.com/office/drawing/2014/main" id="{CC5C7D20-1455-6C4C-ADDB-5E794E09F085}"/>
              </a:ext>
            </a:extLst>
          </p:cNvPr>
          <p:cNvSpPr>
            <a:spLocks noGrp="1"/>
          </p:cNvSpPr>
          <p:nvPr>
            <p:ph type="title" hasCustomPrompt="1"/>
          </p:nvPr>
        </p:nvSpPr>
        <p:spPr>
          <a:xfrm>
            <a:off x="3200398" y="25015"/>
            <a:ext cx="8496301" cy="1325563"/>
          </a:xfrm>
        </p:spPr>
        <p:txBody>
          <a:bodyPr/>
          <a:lstStyle>
            <a:lvl1pPr algn="l">
              <a:defRPr/>
            </a:lvl1pPr>
          </a:lstStyle>
          <a:p>
            <a:r>
              <a:rPr lang="en-US" dirty="0"/>
              <a:t>Click To Edit Master Title Style</a:t>
            </a:r>
          </a:p>
        </p:txBody>
      </p:sp>
      <p:sp>
        <p:nvSpPr>
          <p:cNvPr id="16" name="Footer Placeholder 15">
            <a:extLst>
              <a:ext uri="{FF2B5EF4-FFF2-40B4-BE49-F238E27FC236}">
                <a16:creationId xmlns:a16="http://schemas.microsoft.com/office/drawing/2014/main" id="{D0B57AED-D5E6-7140-8263-78310CF29604}"/>
              </a:ext>
            </a:extLst>
          </p:cNvPr>
          <p:cNvSpPr>
            <a:spLocks noGrp="1"/>
          </p:cNvSpPr>
          <p:nvPr>
            <p:ph type="ftr" sz="quarter" idx="16"/>
          </p:nvPr>
        </p:nvSpPr>
        <p:spPr>
          <a:xfrm>
            <a:off x="3200400" y="6356350"/>
            <a:ext cx="7124700" cy="365125"/>
          </a:xfrm>
        </p:spPr>
        <p:txBody>
          <a:bodyPr/>
          <a:lstStyle>
            <a:lvl1pPr algn="l">
              <a:defRPr/>
            </a:lvl1pPr>
          </a:lstStyle>
          <a:p>
            <a:r>
              <a:rPr lang="en-US" dirty="0"/>
              <a:t>FOR BROKER-DEALER AND RIA USE ONLY.</a:t>
            </a:r>
          </a:p>
        </p:txBody>
      </p:sp>
      <p:sp>
        <p:nvSpPr>
          <p:cNvPr id="19" name="Text Placeholder 9">
            <a:extLst>
              <a:ext uri="{FF2B5EF4-FFF2-40B4-BE49-F238E27FC236}">
                <a16:creationId xmlns:a16="http://schemas.microsoft.com/office/drawing/2014/main" id="{C8178D7D-22A3-6B4A-81DA-15D4B6F86C02}"/>
              </a:ext>
            </a:extLst>
          </p:cNvPr>
          <p:cNvSpPr>
            <a:spLocks noGrp="1"/>
          </p:cNvSpPr>
          <p:nvPr>
            <p:ph type="body" sz="quarter" idx="13"/>
          </p:nvPr>
        </p:nvSpPr>
        <p:spPr>
          <a:xfrm>
            <a:off x="3200400" y="2041504"/>
            <a:ext cx="8496300" cy="3331238"/>
          </a:xfrm>
        </p:spPr>
        <p:txBody>
          <a:bodyPr>
            <a:normAutofit/>
          </a:bodyPr>
          <a:lstStyle>
            <a:lvl1pPr algn="l">
              <a:defRPr sz="2000"/>
            </a:lvl1pPr>
            <a:lvl2pPr algn="l">
              <a:defRPr sz="1800"/>
            </a:lvl2pPr>
            <a:lvl3pPr algn="l">
              <a:defRPr sz="1600"/>
            </a:lvl3pPr>
            <a:lvl4pPr algn="l">
              <a:defRPr sz="1400"/>
            </a:lvl4pPr>
            <a:lvl5pPr algn="l">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4">
            <a:extLst>
              <a:ext uri="{FF2B5EF4-FFF2-40B4-BE49-F238E27FC236}">
                <a16:creationId xmlns:a16="http://schemas.microsoft.com/office/drawing/2014/main" id="{A3EE398A-B48F-F644-B68B-537DE5778EB5}"/>
              </a:ext>
            </a:extLst>
          </p:cNvPr>
          <p:cNvSpPr>
            <a:spLocks noGrp="1"/>
          </p:cNvSpPr>
          <p:nvPr>
            <p:ph type="body" sz="quarter" idx="17"/>
          </p:nvPr>
        </p:nvSpPr>
        <p:spPr>
          <a:xfrm>
            <a:off x="3200398" y="1463045"/>
            <a:ext cx="8496301" cy="581025"/>
          </a:xfrm>
        </p:spPr>
        <p:txBody>
          <a:bodyPr>
            <a:normAutofit/>
          </a:bodyPr>
          <a:lstStyle>
            <a:lvl1pPr marL="0" indent="0" algn="l">
              <a:buNone/>
              <a:defRPr sz="2400" b="1">
                <a:solidFill>
                  <a:schemeClr val="accent2"/>
                </a:solidFill>
              </a:defRPr>
            </a:lvl1pPr>
          </a:lstStyle>
          <a:p>
            <a:pPr lvl="0"/>
            <a:r>
              <a:rPr lang="en-US" dirty="0"/>
              <a:t>Edit Master text styles</a:t>
            </a:r>
          </a:p>
        </p:txBody>
      </p:sp>
      <p:pic>
        <p:nvPicPr>
          <p:cNvPr id="15" name="Picture 14">
            <a:extLst>
              <a:ext uri="{FF2B5EF4-FFF2-40B4-BE49-F238E27FC236}">
                <a16:creationId xmlns:a16="http://schemas.microsoft.com/office/drawing/2014/main" id="{4A55BC61-8A11-3D45-A211-5E0E0860F0F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404" y="5995255"/>
            <a:ext cx="1001564" cy="361095"/>
          </a:xfrm>
          <a:prstGeom prst="rect">
            <a:avLst/>
          </a:prstGeom>
        </p:spPr>
      </p:pic>
    </p:spTree>
    <p:extLst>
      <p:ext uri="{BB962C8B-B14F-4D97-AF65-F5344CB8AC3E}">
        <p14:creationId xmlns:p14="http://schemas.microsoft.com/office/powerpoint/2010/main" val="3467817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Left- Al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87C7B3-1EE1-EB4D-8A1C-A291AE117C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Date Placeholder 11">
            <a:extLst>
              <a:ext uri="{FF2B5EF4-FFF2-40B4-BE49-F238E27FC236}">
                <a16:creationId xmlns:a16="http://schemas.microsoft.com/office/drawing/2014/main" id="{EA684953-0E0C-5240-9BDF-8C9C762346A9}"/>
              </a:ext>
            </a:extLst>
          </p:cNvPr>
          <p:cNvSpPr>
            <a:spLocks noGrp="1"/>
          </p:cNvSpPr>
          <p:nvPr>
            <p:ph type="dt" sz="half" idx="14"/>
          </p:nvPr>
        </p:nvSpPr>
        <p:spPr/>
        <p:txBody>
          <a:bodyPr/>
          <a:lstStyle/>
          <a:p>
            <a:fld id="{2DB25A26-D34F-284A-8A63-AAC97D37F5FE}" type="datetime1">
              <a:rPr lang="en-US" smtClean="0"/>
              <a:t>10/7/2021</a:t>
            </a:fld>
            <a:endParaRPr lang="en-US" dirty="0"/>
          </a:p>
        </p:txBody>
      </p:sp>
      <p:sp>
        <p:nvSpPr>
          <p:cNvPr id="13" name="Slide Number Placeholder 12">
            <a:extLst>
              <a:ext uri="{FF2B5EF4-FFF2-40B4-BE49-F238E27FC236}">
                <a16:creationId xmlns:a16="http://schemas.microsoft.com/office/drawing/2014/main" id="{83E86A18-B28F-A943-9183-51344929CBF5}"/>
              </a:ext>
            </a:extLst>
          </p:cNvPr>
          <p:cNvSpPr>
            <a:spLocks noGrp="1"/>
          </p:cNvSpPr>
          <p:nvPr>
            <p:ph type="sldNum" sz="quarter" idx="15"/>
          </p:nvPr>
        </p:nvSpPr>
        <p:spPr/>
        <p:txBody>
          <a:bodyPr/>
          <a:lstStyle/>
          <a:p>
            <a:fld id="{038AC8F1-644E-114D-B918-AE00D545996E}" type="slidenum">
              <a:rPr lang="en-US" smtClean="0"/>
              <a:t>‹#›</a:t>
            </a:fld>
            <a:endParaRPr lang="en-US" dirty="0"/>
          </a:p>
        </p:txBody>
      </p:sp>
      <p:sp>
        <p:nvSpPr>
          <p:cNvPr id="14" name="Title 13">
            <a:extLst>
              <a:ext uri="{FF2B5EF4-FFF2-40B4-BE49-F238E27FC236}">
                <a16:creationId xmlns:a16="http://schemas.microsoft.com/office/drawing/2014/main" id="{6D8D9252-BE22-1A48-8B8F-9AA3E2D06827}"/>
              </a:ext>
            </a:extLst>
          </p:cNvPr>
          <p:cNvSpPr>
            <a:spLocks noGrp="1"/>
          </p:cNvSpPr>
          <p:nvPr>
            <p:ph type="title" hasCustomPrompt="1"/>
          </p:nvPr>
        </p:nvSpPr>
        <p:spPr>
          <a:xfrm>
            <a:off x="2693394" y="25015"/>
            <a:ext cx="8802584" cy="1325563"/>
          </a:xfrm>
        </p:spPr>
        <p:txBody>
          <a:bodyPr/>
          <a:lstStyle>
            <a:lvl1pPr algn="l">
              <a:defRPr/>
            </a:lvl1pPr>
          </a:lstStyle>
          <a:p>
            <a:r>
              <a:rPr lang="en-US" dirty="0"/>
              <a:t>Click To Edit Master Title Style</a:t>
            </a:r>
          </a:p>
        </p:txBody>
      </p:sp>
      <p:sp>
        <p:nvSpPr>
          <p:cNvPr id="19" name="Footer Placeholder 18">
            <a:extLst>
              <a:ext uri="{FF2B5EF4-FFF2-40B4-BE49-F238E27FC236}">
                <a16:creationId xmlns:a16="http://schemas.microsoft.com/office/drawing/2014/main" id="{9FA79261-AEF3-314F-A273-F138AA223108}"/>
              </a:ext>
            </a:extLst>
          </p:cNvPr>
          <p:cNvSpPr>
            <a:spLocks noGrp="1"/>
          </p:cNvSpPr>
          <p:nvPr>
            <p:ph type="ftr" sz="quarter" idx="16"/>
          </p:nvPr>
        </p:nvSpPr>
        <p:spPr>
          <a:xfrm>
            <a:off x="4829407" y="6356350"/>
            <a:ext cx="7124700" cy="365125"/>
          </a:xfrm>
        </p:spPr>
        <p:txBody>
          <a:bodyPr/>
          <a:lstStyle>
            <a:lvl1pPr>
              <a:defRPr/>
            </a:lvl1pPr>
          </a:lstStyle>
          <a:p>
            <a:endParaRPr lang="en-US" dirty="0"/>
          </a:p>
        </p:txBody>
      </p:sp>
      <p:sp>
        <p:nvSpPr>
          <p:cNvPr id="22" name="Text Placeholder 9">
            <a:extLst>
              <a:ext uri="{FF2B5EF4-FFF2-40B4-BE49-F238E27FC236}">
                <a16:creationId xmlns:a16="http://schemas.microsoft.com/office/drawing/2014/main" id="{54660032-A249-B64D-9F2F-AE6D13C763C9}"/>
              </a:ext>
            </a:extLst>
          </p:cNvPr>
          <p:cNvSpPr>
            <a:spLocks noGrp="1"/>
          </p:cNvSpPr>
          <p:nvPr>
            <p:ph type="body" sz="quarter" idx="13"/>
          </p:nvPr>
        </p:nvSpPr>
        <p:spPr>
          <a:xfrm>
            <a:off x="2682243" y="2041504"/>
            <a:ext cx="9014457"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4">
            <a:extLst>
              <a:ext uri="{FF2B5EF4-FFF2-40B4-BE49-F238E27FC236}">
                <a16:creationId xmlns:a16="http://schemas.microsoft.com/office/drawing/2014/main" id="{8E6BFBA0-8DE7-D842-AF7E-CA8ADCD81EEC}"/>
              </a:ext>
            </a:extLst>
          </p:cNvPr>
          <p:cNvSpPr>
            <a:spLocks noGrp="1"/>
          </p:cNvSpPr>
          <p:nvPr>
            <p:ph type="body" sz="quarter" idx="17"/>
          </p:nvPr>
        </p:nvSpPr>
        <p:spPr>
          <a:xfrm>
            <a:off x="2682243" y="1463045"/>
            <a:ext cx="9014457"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11" name="Picture 10">
            <a:extLst>
              <a:ext uri="{FF2B5EF4-FFF2-40B4-BE49-F238E27FC236}">
                <a16:creationId xmlns:a16="http://schemas.microsoft.com/office/drawing/2014/main" id="{0483BAF0-FDD1-BA48-B789-A0A9CE9621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5401" y="5995255"/>
            <a:ext cx="1001564" cy="361095"/>
          </a:xfrm>
          <a:prstGeom prst="rect">
            <a:avLst/>
          </a:prstGeom>
        </p:spPr>
      </p:pic>
    </p:spTree>
    <p:extLst>
      <p:ext uri="{BB962C8B-B14F-4D97-AF65-F5344CB8AC3E}">
        <p14:creationId xmlns:p14="http://schemas.microsoft.com/office/powerpoint/2010/main" val="1679686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D513417-6E23-074B-8666-7DF3E4F78F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1905000" y="11430"/>
            <a:ext cx="10287000" cy="6858000"/>
          </a:xfrm>
          <a:prstGeom prst="rect">
            <a:avLst/>
          </a:prstGeom>
        </p:spPr>
      </p:pic>
      <p:sp>
        <p:nvSpPr>
          <p:cNvPr id="12" name="Rectangle 11">
            <a:extLst>
              <a:ext uri="{FF2B5EF4-FFF2-40B4-BE49-F238E27FC236}">
                <a16:creationId xmlns:a16="http://schemas.microsoft.com/office/drawing/2014/main" id="{759E750B-D4BB-6C4C-823D-87653D3EF159}"/>
              </a:ext>
            </a:extLst>
          </p:cNvPr>
          <p:cNvSpPr/>
          <p:nvPr userDrawn="1"/>
        </p:nvSpPr>
        <p:spPr>
          <a:xfrm>
            <a:off x="0" y="0"/>
            <a:ext cx="12192000" cy="6858000"/>
          </a:xfrm>
          <a:prstGeom prst="rect">
            <a:avLst/>
          </a:prstGeom>
          <a:gradFill>
            <a:gsLst>
              <a:gs pos="13000">
                <a:srgbClr val="045073">
                  <a:alpha val="47000"/>
                </a:srgbClr>
              </a:gs>
              <a:gs pos="100000">
                <a:srgbClr val="0A87A5"/>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C417045-9402-A54C-9EA5-6624410F0E7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640" y="0"/>
            <a:ext cx="12232640" cy="6880860"/>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495300" y="2597150"/>
            <a:ext cx="4837112" cy="1863338"/>
          </a:xfrm>
        </p:spPr>
        <p:txBody>
          <a:bodyPr>
            <a:normAutofit/>
          </a:bodyPr>
          <a:lstStyle>
            <a:lvl1pPr marL="0" indent="0">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C66034E0-AD95-2440-9EA3-85B88FE1389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217005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D513417-6E23-074B-8666-7DF3E4F78F2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2548172" y="1263"/>
            <a:ext cx="9643828" cy="6872220"/>
          </a:xfrm>
          <a:prstGeom prst="rect">
            <a:avLst/>
          </a:prstGeom>
        </p:spPr>
      </p:pic>
      <p:sp>
        <p:nvSpPr>
          <p:cNvPr id="12" name="Rectangle 11">
            <a:extLst>
              <a:ext uri="{FF2B5EF4-FFF2-40B4-BE49-F238E27FC236}">
                <a16:creationId xmlns:a16="http://schemas.microsoft.com/office/drawing/2014/main" id="{3211C9B6-7289-A049-99D3-005AE91E5732}"/>
              </a:ext>
            </a:extLst>
          </p:cNvPr>
          <p:cNvSpPr/>
          <p:nvPr userDrawn="1"/>
        </p:nvSpPr>
        <p:spPr>
          <a:xfrm>
            <a:off x="0" y="0"/>
            <a:ext cx="12192000" cy="6858000"/>
          </a:xfrm>
          <a:prstGeom prst="rect">
            <a:avLst/>
          </a:prstGeom>
          <a:gradFill>
            <a:gsLst>
              <a:gs pos="13000">
                <a:srgbClr val="045073">
                  <a:alpha val="47000"/>
                </a:srgbClr>
              </a:gs>
              <a:gs pos="100000">
                <a:srgbClr val="0A87A5"/>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C417045-9402-A54C-9EA5-6624410F0E7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641" y="0"/>
            <a:ext cx="12202407" cy="6863854"/>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495300" y="2597150"/>
            <a:ext cx="4837112" cy="1863338"/>
          </a:xfrm>
        </p:spPr>
        <p:txBody>
          <a:bodyPr>
            <a:normAutofit/>
          </a:bodyPr>
          <a:lstStyle>
            <a:lvl1pPr marL="0" indent="0">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C64BDA16-3202-154A-86EA-0F035EC2BC6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1648173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79656D-AD2D-6D4E-AD27-24C818523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flipH="1">
            <a:off x="0" y="0"/>
            <a:ext cx="10287000" cy="6858000"/>
          </a:xfrm>
          <a:prstGeom prst="rect">
            <a:avLst/>
          </a:prstGeom>
        </p:spPr>
      </p:pic>
      <p:sp>
        <p:nvSpPr>
          <p:cNvPr id="2" name="Rectangle 1">
            <a:extLst>
              <a:ext uri="{FF2B5EF4-FFF2-40B4-BE49-F238E27FC236}">
                <a16:creationId xmlns:a16="http://schemas.microsoft.com/office/drawing/2014/main" id="{119B55D6-5CCB-9C44-832D-AF65701897F5}"/>
              </a:ext>
            </a:extLst>
          </p:cNvPr>
          <p:cNvSpPr/>
          <p:nvPr userDrawn="1"/>
        </p:nvSpPr>
        <p:spPr>
          <a:xfrm>
            <a:off x="0" y="0"/>
            <a:ext cx="12192000" cy="6858000"/>
          </a:xfrm>
          <a:prstGeom prst="rect">
            <a:avLst/>
          </a:prstGeom>
          <a:gradFill>
            <a:gsLst>
              <a:gs pos="13000">
                <a:srgbClr val="045073">
                  <a:alpha val="47000"/>
                </a:srgbClr>
              </a:gs>
              <a:gs pos="100000">
                <a:srgbClr val="0A87A5"/>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C3C3BD6-7265-6447-ABA0-FFB2E145FFF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6859588" y="2597150"/>
            <a:ext cx="4837112" cy="1863338"/>
          </a:xfrm>
        </p:spPr>
        <p:txBody>
          <a:bodyPr>
            <a:normAutofit/>
          </a:bodyPr>
          <a:lstStyle>
            <a:lvl1pPr marL="0" indent="0">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BAB06510-4299-7246-82B4-23A5045306C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1824551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eft- Al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87C7B3-1EE1-EB4D-8A1C-A291AE117C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Date Placeholder 11">
            <a:extLst>
              <a:ext uri="{FF2B5EF4-FFF2-40B4-BE49-F238E27FC236}">
                <a16:creationId xmlns:a16="http://schemas.microsoft.com/office/drawing/2014/main" id="{EA684953-0E0C-5240-9BDF-8C9C762346A9}"/>
              </a:ext>
            </a:extLst>
          </p:cNvPr>
          <p:cNvSpPr>
            <a:spLocks noGrp="1"/>
          </p:cNvSpPr>
          <p:nvPr>
            <p:ph type="dt" sz="half" idx="14"/>
          </p:nvPr>
        </p:nvSpPr>
        <p:spPr/>
        <p:txBody>
          <a:bodyPr/>
          <a:lstStyle/>
          <a:p>
            <a:fld id="{2DB25A26-D34F-284A-8A63-AAC97D37F5FE}" type="datetime1">
              <a:rPr lang="en-US" smtClean="0"/>
              <a:t>10/7/2021</a:t>
            </a:fld>
            <a:endParaRPr lang="en-US" dirty="0"/>
          </a:p>
        </p:txBody>
      </p:sp>
      <p:sp>
        <p:nvSpPr>
          <p:cNvPr id="13" name="Slide Number Placeholder 12">
            <a:extLst>
              <a:ext uri="{FF2B5EF4-FFF2-40B4-BE49-F238E27FC236}">
                <a16:creationId xmlns:a16="http://schemas.microsoft.com/office/drawing/2014/main" id="{83E86A18-B28F-A943-9183-51344929CBF5}"/>
              </a:ext>
            </a:extLst>
          </p:cNvPr>
          <p:cNvSpPr>
            <a:spLocks noGrp="1"/>
          </p:cNvSpPr>
          <p:nvPr>
            <p:ph type="sldNum" sz="quarter" idx="15"/>
          </p:nvPr>
        </p:nvSpPr>
        <p:spPr/>
        <p:txBody>
          <a:bodyPr/>
          <a:lstStyle/>
          <a:p>
            <a:fld id="{038AC8F1-644E-114D-B918-AE00D545996E}" type="slidenum">
              <a:rPr lang="en-US" smtClean="0"/>
              <a:t>‹#›</a:t>
            </a:fld>
            <a:endParaRPr lang="en-US" dirty="0"/>
          </a:p>
        </p:txBody>
      </p:sp>
      <p:sp>
        <p:nvSpPr>
          <p:cNvPr id="14" name="Title 13">
            <a:extLst>
              <a:ext uri="{FF2B5EF4-FFF2-40B4-BE49-F238E27FC236}">
                <a16:creationId xmlns:a16="http://schemas.microsoft.com/office/drawing/2014/main" id="{6D8D9252-BE22-1A48-8B8F-9AA3E2D06827}"/>
              </a:ext>
            </a:extLst>
          </p:cNvPr>
          <p:cNvSpPr>
            <a:spLocks noGrp="1"/>
          </p:cNvSpPr>
          <p:nvPr>
            <p:ph type="title" hasCustomPrompt="1"/>
          </p:nvPr>
        </p:nvSpPr>
        <p:spPr>
          <a:xfrm>
            <a:off x="2693394" y="25015"/>
            <a:ext cx="8802584" cy="1325563"/>
          </a:xfrm>
        </p:spPr>
        <p:txBody>
          <a:bodyPr/>
          <a:lstStyle>
            <a:lvl1pPr algn="l">
              <a:defRPr/>
            </a:lvl1pPr>
          </a:lstStyle>
          <a:p>
            <a:r>
              <a:rPr lang="en-US" dirty="0"/>
              <a:t>Click To Edit Master Title Style</a:t>
            </a:r>
          </a:p>
        </p:txBody>
      </p:sp>
      <p:sp>
        <p:nvSpPr>
          <p:cNvPr id="19" name="Footer Placeholder 18">
            <a:extLst>
              <a:ext uri="{FF2B5EF4-FFF2-40B4-BE49-F238E27FC236}">
                <a16:creationId xmlns:a16="http://schemas.microsoft.com/office/drawing/2014/main" id="{9FA79261-AEF3-314F-A273-F138AA223108}"/>
              </a:ext>
            </a:extLst>
          </p:cNvPr>
          <p:cNvSpPr>
            <a:spLocks noGrp="1"/>
          </p:cNvSpPr>
          <p:nvPr>
            <p:ph type="ftr" sz="quarter" idx="16"/>
          </p:nvPr>
        </p:nvSpPr>
        <p:spPr>
          <a:xfrm>
            <a:off x="4829407" y="6356350"/>
            <a:ext cx="7124700" cy="365125"/>
          </a:xfrm>
        </p:spPr>
        <p:txBody>
          <a:bodyPr/>
          <a:lstStyle>
            <a:lvl1pPr>
              <a:defRPr/>
            </a:lvl1pPr>
          </a:lstStyle>
          <a:p>
            <a:endParaRPr lang="en-US" dirty="0"/>
          </a:p>
        </p:txBody>
      </p:sp>
      <p:sp>
        <p:nvSpPr>
          <p:cNvPr id="22" name="Text Placeholder 9">
            <a:extLst>
              <a:ext uri="{FF2B5EF4-FFF2-40B4-BE49-F238E27FC236}">
                <a16:creationId xmlns:a16="http://schemas.microsoft.com/office/drawing/2014/main" id="{54660032-A249-B64D-9F2F-AE6D13C763C9}"/>
              </a:ext>
            </a:extLst>
          </p:cNvPr>
          <p:cNvSpPr>
            <a:spLocks noGrp="1"/>
          </p:cNvSpPr>
          <p:nvPr>
            <p:ph type="body" sz="quarter" idx="13"/>
          </p:nvPr>
        </p:nvSpPr>
        <p:spPr>
          <a:xfrm>
            <a:off x="2682243" y="2041504"/>
            <a:ext cx="9014457"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4">
            <a:extLst>
              <a:ext uri="{FF2B5EF4-FFF2-40B4-BE49-F238E27FC236}">
                <a16:creationId xmlns:a16="http://schemas.microsoft.com/office/drawing/2014/main" id="{8E6BFBA0-8DE7-D842-AF7E-CA8ADCD81EEC}"/>
              </a:ext>
            </a:extLst>
          </p:cNvPr>
          <p:cNvSpPr>
            <a:spLocks noGrp="1"/>
          </p:cNvSpPr>
          <p:nvPr>
            <p:ph type="body" sz="quarter" idx="17"/>
          </p:nvPr>
        </p:nvSpPr>
        <p:spPr>
          <a:xfrm>
            <a:off x="2682243" y="1463045"/>
            <a:ext cx="9014457"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11" name="Picture 10">
            <a:extLst>
              <a:ext uri="{FF2B5EF4-FFF2-40B4-BE49-F238E27FC236}">
                <a16:creationId xmlns:a16="http://schemas.microsoft.com/office/drawing/2014/main" id="{0483BAF0-FDD1-BA48-B789-A0A9CE9621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5401" y="5995255"/>
            <a:ext cx="1001564" cy="361095"/>
          </a:xfrm>
          <a:prstGeom prst="rect">
            <a:avLst/>
          </a:prstGeom>
        </p:spPr>
      </p:pic>
    </p:spTree>
    <p:extLst>
      <p:ext uri="{BB962C8B-B14F-4D97-AF65-F5344CB8AC3E}">
        <p14:creationId xmlns:p14="http://schemas.microsoft.com/office/powerpoint/2010/main" val="1913207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3C3BD6-7265-6447-ABA0-FFB2E145FF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6859588" y="2597150"/>
            <a:ext cx="4837112" cy="1863338"/>
          </a:xfrm>
        </p:spPr>
        <p:txBody>
          <a:bodyPr>
            <a:normAutofit/>
          </a:bodyPr>
          <a:lstStyle>
            <a:lvl1pPr marL="0" indent="0">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BAB06510-4299-7246-82B4-23A5045306C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2038167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EE4E44-27AF-7540-AE4A-99B404311D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3A1C3A2B-2D93-AC48-9149-1121BF83CE32}"/>
              </a:ext>
            </a:extLst>
          </p:cNvPr>
          <p:cNvSpPr>
            <a:spLocks noGrp="1"/>
          </p:cNvSpPr>
          <p:nvPr>
            <p:ph type="dt" sz="half" idx="10"/>
          </p:nvPr>
        </p:nvSpPr>
        <p:spPr/>
        <p:txBody>
          <a:bodyPr/>
          <a:lstStyle/>
          <a:p>
            <a:fld id="{8C4242B8-493C-0942-83D4-F99296A22DCE}" type="datetime1">
              <a:rPr lang="en-US" smtClean="0"/>
              <a:t>10/7/2021</a:t>
            </a:fld>
            <a:endParaRPr lang="en-US" dirty="0"/>
          </a:p>
        </p:txBody>
      </p:sp>
      <p:sp>
        <p:nvSpPr>
          <p:cNvPr id="5" name="Slide Number Placeholder 4">
            <a:extLst>
              <a:ext uri="{FF2B5EF4-FFF2-40B4-BE49-F238E27FC236}">
                <a16:creationId xmlns:a16="http://schemas.microsoft.com/office/drawing/2014/main" id="{F135A6C2-6FF6-0A42-BCEE-D448D999F8AE}"/>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0" name="Title 9">
            <a:extLst>
              <a:ext uri="{FF2B5EF4-FFF2-40B4-BE49-F238E27FC236}">
                <a16:creationId xmlns:a16="http://schemas.microsoft.com/office/drawing/2014/main" id="{D236F6DE-8BAB-B244-987C-E5A44D5A4B02}"/>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36D838D5-D9E1-704B-8058-33F1F1A303F5}"/>
              </a:ext>
            </a:extLst>
          </p:cNvPr>
          <p:cNvSpPr>
            <a:spLocks noGrp="1"/>
          </p:cNvSpPr>
          <p:nvPr>
            <p:ph type="ftr" sz="quarter" idx="14"/>
          </p:nvPr>
        </p:nvSpPr>
        <p:spPr/>
        <p:txBody>
          <a:bodyPr/>
          <a:lstStyle/>
          <a:p>
            <a:endParaRPr lang="en-US" dirty="0"/>
          </a:p>
        </p:txBody>
      </p:sp>
      <p:sp>
        <p:nvSpPr>
          <p:cNvPr id="16" name="Text Placeholder 9">
            <a:extLst>
              <a:ext uri="{FF2B5EF4-FFF2-40B4-BE49-F238E27FC236}">
                <a16:creationId xmlns:a16="http://schemas.microsoft.com/office/drawing/2014/main" id="{5F732D39-B6B3-7340-8C4B-EA1F4C1DB9A8}"/>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a:extLst>
              <a:ext uri="{FF2B5EF4-FFF2-40B4-BE49-F238E27FC236}">
                <a16:creationId xmlns:a16="http://schemas.microsoft.com/office/drawing/2014/main" id="{9D659C92-54EC-FC4F-BCB3-EABE73512D29}"/>
              </a:ext>
            </a:extLst>
          </p:cNvPr>
          <p:cNvSpPr>
            <a:spLocks noGrp="1"/>
          </p:cNvSpPr>
          <p:nvPr>
            <p:ph type="body" sz="quarter" idx="17"/>
          </p:nvPr>
        </p:nvSpPr>
        <p:spPr>
          <a:xfrm>
            <a:off x="495300" y="1463045"/>
            <a:ext cx="9254342"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12" name="Picture 11">
            <a:extLst>
              <a:ext uri="{FF2B5EF4-FFF2-40B4-BE49-F238E27FC236}">
                <a16:creationId xmlns:a16="http://schemas.microsoft.com/office/drawing/2014/main" id="{8E2ADA9B-928E-5648-A4BD-D43150ADB1C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4972659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10" y="-1"/>
            <a:ext cx="12188390" cy="686003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C7A048D2-86F5-0A40-BDFB-D187D9D98A2A}" type="datetime1">
              <a:rPr lang="en-US" smtClean="0"/>
              <a:pPr/>
              <a:t>10/7/2021</a:t>
            </a:fld>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8" name="Text Placeholder 9">
            <a:extLst>
              <a:ext uri="{FF2B5EF4-FFF2-40B4-BE49-F238E27FC236}">
                <a16:creationId xmlns:a16="http://schemas.microsoft.com/office/drawing/2014/main" id="{5F732D39-B6B3-7340-8C4B-EA1F4C1DB9A8}"/>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4">
            <a:extLst>
              <a:ext uri="{FF2B5EF4-FFF2-40B4-BE49-F238E27FC236}">
                <a16:creationId xmlns:a16="http://schemas.microsoft.com/office/drawing/2014/main" id="{9D659C92-54EC-FC4F-BCB3-EABE73512D29}"/>
              </a:ext>
            </a:extLst>
          </p:cNvPr>
          <p:cNvSpPr>
            <a:spLocks noGrp="1"/>
          </p:cNvSpPr>
          <p:nvPr>
            <p:ph type="body" sz="quarter" idx="17"/>
          </p:nvPr>
        </p:nvSpPr>
        <p:spPr>
          <a:xfrm>
            <a:off x="495300" y="1463045"/>
            <a:ext cx="9254342" cy="581025"/>
          </a:xfrm>
        </p:spPr>
        <p:txBody>
          <a:bodyPr>
            <a:normAutofit/>
          </a:bodyPr>
          <a:lstStyle>
            <a:lvl1pPr marL="0" indent="0">
              <a:buNone/>
              <a:defRPr sz="2400" b="1">
                <a:solidFill>
                  <a:schemeClr val="accent2"/>
                </a:solidFill>
              </a:defRPr>
            </a:lvl1pPr>
          </a:lstStyle>
          <a:p>
            <a:pPr lvl="0"/>
            <a:r>
              <a:rPr lang="en-US"/>
              <a:t>Edit Master text styles</a:t>
            </a:r>
          </a:p>
        </p:txBody>
      </p:sp>
    </p:spTree>
    <p:extLst>
      <p:ext uri="{BB962C8B-B14F-4D97-AF65-F5344CB8AC3E}">
        <p14:creationId xmlns:p14="http://schemas.microsoft.com/office/powerpoint/2010/main" val="1607391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032AD-58AD-824A-B402-45C9EA60247F}"/>
              </a:ext>
            </a:extLst>
          </p:cNvPr>
          <p:cNvSpPr>
            <a:spLocks noGrp="1"/>
          </p:cNvSpPr>
          <p:nvPr>
            <p:ph type="dt" sz="half" idx="10"/>
          </p:nvPr>
        </p:nvSpPr>
        <p:spPr/>
        <p:txBody>
          <a:bodyPr/>
          <a:lstStyle/>
          <a:p>
            <a:fld id="{53FDA97D-F2AB-324D-BE06-24BE7D01D910}" type="datetime1">
              <a:rPr lang="en-US" smtClean="0"/>
              <a:t>10/7/2021</a:t>
            </a:fld>
            <a:endParaRPr lang="en-US" dirty="0"/>
          </a:p>
        </p:txBody>
      </p:sp>
      <p:sp>
        <p:nvSpPr>
          <p:cNvPr id="4" name="Slide Number Placeholder 3">
            <a:extLst>
              <a:ext uri="{FF2B5EF4-FFF2-40B4-BE49-F238E27FC236}">
                <a16:creationId xmlns:a16="http://schemas.microsoft.com/office/drawing/2014/main" id="{6EDDCB43-FB86-7542-96F3-FE24DEE74061}"/>
              </a:ext>
            </a:extLst>
          </p:cNvPr>
          <p:cNvSpPr>
            <a:spLocks noGrp="1"/>
          </p:cNvSpPr>
          <p:nvPr>
            <p:ph type="sldNum" sz="quarter" idx="12"/>
          </p:nvPr>
        </p:nvSpPr>
        <p:spPr/>
        <p:txBody>
          <a:bodyPr/>
          <a:lstStyle/>
          <a:p>
            <a:fld id="{038AC8F1-644E-114D-B918-AE00D545996E}" type="slidenum">
              <a:rPr lang="en-US" smtClean="0"/>
              <a:t>‹#›</a:t>
            </a:fld>
            <a:endParaRPr lang="en-US" dirty="0"/>
          </a:p>
        </p:txBody>
      </p:sp>
      <p:sp>
        <p:nvSpPr>
          <p:cNvPr id="10" name="Title 9">
            <a:extLst>
              <a:ext uri="{FF2B5EF4-FFF2-40B4-BE49-F238E27FC236}">
                <a16:creationId xmlns:a16="http://schemas.microsoft.com/office/drawing/2014/main" id="{EB2606D3-EA4A-764D-BC6D-38AF8433C145}"/>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5942BBC1-F9BB-4E48-AFC1-5CADDFA7CF5F}"/>
              </a:ext>
            </a:extLst>
          </p:cNvPr>
          <p:cNvSpPr>
            <a:spLocks noGrp="1"/>
          </p:cNvSpPr>
          <p:nvPr>
            <p:ph type="ftr" sz="quarter" idx="14"/>
          </p:nvPr>
        </p:nvSpPr>
        <p:spPr/>
        <p:txBody>
          <a:bodyPr/>
          <a:lstStyle/>
          <a:p>
            <a:endParaRPr lang="en-US" dirty="0"/>
          </a:p>
        </p:txBody>
      </p:sp>
      <p:sp>
        <p:nvSpPr>
          <p:cNvPr id="16" name="Text Placeholder 9">
            <a:extLst>
              <a:ext uri="{FF2B5EF4-FFF2-40B4-BE49-F238E27FC236}">
                <a16:creationId xmlns:a16="http://schemas.microsoft.com/office/drawing/2014/main" id="{DCD1D9B2-AD7C-1B4E-901D-BFB386839655}"/>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769A703E-1E44-8942-9E34-394338638454}"/>
              </a:ext>
            </a:extLst>
          </p:cNvPr>
          <p:cNvSpPr>
            <a:spLocks noGrp="1"/>
          </p:cNvSpPr>
          <p:nvPr>
            <p:ph type="body" sz="quarter" idx="17"/>
          </p:nvPr>
        </p:nvSpPr>
        <p:spPr>
          <a:xfrm>
            <a:off x="495300" y="1463045"/>
            <a:ext cx="11201400"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14" name="Picture 13">
            <a:extLst>
              <a:ext uri="{FF2B5EF4-FFF2-40B4-BE49-F238E27FC236}">
                <a16:creationId xmlns:a16="http://schemas.microsoft.com/office/drawing/2014/main" id="{DA788583-032F-D341-BD69-3860D53CF5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5300" y="5997229"/>
            <a:ext cx="1001564" cy="357146"/>
          </a:xfrm>
          <a:prstGeom prst="rect">
            <a:avLst/>
          </a:prstGeom>
        </p:spPr>
      </p:pic>
    </p:spTree>
    <p:extLst>
      <p:ext uri="{BB962C8B-B14F-4D97-AF65-F5344CB8AC3E}">
        <p14:creationId xmlns:p14="http://schemas.microsoft.com/office/powerpoint/2010/main" val="21706792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032AD-58AD-824A-B402-45C9EA60247F}"/>
              </a:ext>
            </a:extLst>
          </p:cNvPr>
          <p:cNvSpPr>
            <a:spLocks noGrp="1"/>
          </p:cNvSpPr>
          <p:nvPr>
            <p:ph type="dt" sz="half" idx="10"/>
          </p:nvPr>
        </p:nvSpPr>
        <p:spPr/>
        <p:txBody>
          <a:bodyPr/>
          <a:lstStyle/>
          <a:p>
            <a:fld id="{53FDA97D-F2AB-324D-BE06-24BE7D01D910}" type="datetime1">
              <a:rPr lang="en-US" smtClean="0"/>
              <a:t>10/7/2021</a:t>
            </a:fld>
            <a:endParaRPr lang="en-US" dirty="0"/>
          </a:p>
        </p:txBody>
      </p:sp>
      <p:sp>
        <p:nvSpPr>
          <p:cNvPr id="4" name="Slide Number Placeholder 3">
            <a:extLst>
              <a:ext uri="{FF2B5EF4-FFF2-40B4-BE49-F238E27FC236}">
                <a16:creationId xmlns:a16="http://schemas.microsoft.com/office/drawing/2014/main" id="{6EDDCB43-FB86-7542-96F3-FE24DEE74061}"/>
              </a:ext>
            </a:extLst>
          </p:cNvPr>
          <p:cNvSpPr>
            <a:spLocks noGrp="1"/>
          </p:cNvSpPr>
          <p:nvPr>
            <p:ph type="sldNum" sz="quarter" idx="12"/>
          </p:nvPr>
        </p:nvSpPr>
        <p:spPr/>
        <p:txBody>
          <a:bodyPr/>
          <a:lstStyle/>
          <a:p>
            <a:fld id="{038AC8F1-644E-114D-B918-AE00D545996E}" type="slidenum">
              <a:rPr lang="en-US" smtClean="0"/>
              <a:t>‹#›</a:t>
            </a:fld>
            <a:endParaRPr lang="en-US" dirty="0"/>
          </a:p>
        </p:txBody>
      </p:sp>
      <p:sp>
        <p:nvSpPr>
          <p:cNvPr id="10" name="Title 9">
            <a:extLst>
              <a:ext uri="{FF2B5EF4-FFF2-40B4-BE49-F238E27FC236}">
                <a16:creationId xmlns:a16="http://schemas.microsoft.com/office/drawing/2014/main" id="{EB2606D3-EA4A-764D-BC6D-38AF8433C145}"/>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5942BBC1-F9BB-4E48-AFC1-5CADDFA7CF5F}"/>
              </a:ext>
            </a:extLst>
          </p:cNvPr>
          <p:cNvSpPr>
            <a:spLocks noGrp="1"/>
          </p:cNvSpPr>
          <p:nvPr>
            <p:ph type="ftr" sz="quarter" idx="14"/>
          </p:nvPr>
        </p:nvSpPr>
        <p:spPr/>
        <p:txBody>
          <a:bodyPr/>
          <a:lstStyle/>
          <a:p>
            <a:endParaRPr lang="en-US" dirty="0"/>
          </a:p>
        </p:txBody>
      </p:sp>
      <p:sp>
        <p:nvSpPr>
          <p:cNvPr id="16" name="Text Placeholder 9">
            <a:extLst>
              <a:ext uri="{FF2B5EF4-FFF2-40B4-BE49-F238E27FC236}">
                <a16:creationId xmlns:a16="http://schemas.microsoft.com/office/drawing/2014/main" id="{DCD1D9B2-AD7C-1B4E-901D-BFB386839655}"/>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769A703E-1E44-8942-9E34-394338638454}"/>
              </a:ext>
            </a:extLst>
          </p:cNvPr>
          <p:cNvSpPr>
            <a:spLocks noGrp="1"/>
          </p:cNvSpPr>
          <p:nvPr>
            <p:ph type="body" sz="quarter" idx="17"/>
          </p:nvPr>
        </p:nvSpPr>
        <p:spPr>
          <a:xfrm>
            <a:off x="495300" y="1463045"/>
            <a:ext cx="11201400" cy="581025"/>
          </a:xfrm>
        </p:spPr>
        <p:txBody>
          <a:bodyPr>
            <a:normAutofit/>
          </a:bodyPr>
          <a:lstStyle>
            <a:lvl1pPr marL="0" indent="0">
              <a:buNone/>
              <a:defRPr sz="2400" b="1">
                <a:solidFill>
                  <a:schemeClr val="accent2"/>
                </a:solidFill>
              </a:defRPr>
            </a:lvl1pPr>
          </a:lstStyle>
          <a:p>
            <a:pPr lvl="0"/>
            <a:r>
              <a:rPr lang="en-US"/>
              <a:t>Edit Master text styles</a:t>
            </a:r>
          </a:p>
        </p:txBody>
      </p:sp>
    </p:spTree>
    <p:extLst>
      <p:ext uri="{BB962C8B-B14F-4D97-AF65-F5344CB8AC3E}">
        <p14:creationId xmlns:p14="http://schemas.microsoft.com/office/powerpoint/2010/main" val="30353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DDCB43-FB86-7542-96F3-FE24DEE74061}"/>
              </a:ext>
            </a:extLst>
          </p:cNvPr>
          <p:cNvSpPr>
            <a:spLocks noGrp="1"/>
          </p:cNvSpPr>
          <p:nvPr>
            <p:ph type="sldNum" sz="quarter" idx="12"/>
          </p:nvPr>
        </p:nvSpPr>
        <p:spPr/>
        <p:txBody>
          <a:bodyPr/>
          <a:lstStyle/>
          <a:p>
            <a:fld id="{038AC8F1-644E-114D-B918-AE00D545996E}" type="slidenum">
              <a:rPr lang="en-US" smtClean="0"/>
              <a:t>‹#›</a:t>
            </a:fld>
            <a:endParaRPr lang="en-US" dirty="0"/>
          </a:p>
        </p:txBody>
      </p:sp>
      <p:sp>
        <p:nvSpPr>
          <p:cNvPr id="10" name="Title 9">
            <a:extLst>
              <a:ext uri="{FF2B5EF4-FFF2-40B4-BE49-F238E27FC236}">
                <a16:creationId xmlns:a16="http://schemas.microsoft.com/office/drawing/2014/main" id="{EB2606D3-EA4A-764D-BC6D-38AF8433C145}"/>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5942BBC1-F9BB-4E48-AFC1-5CADDFA7CF5F}"/>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66777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imay Blue Solid">
    <p:bg>
      <p:bgPr>
        <a:gradFill>
          <a:gsLst>
            <a:gs pos="0">
              <a:srgbClr val="00824C"/>
            </a:gs>
            <a:gs pos="34000">
              <a:srgbClr val="00824C"/>
            </a:gs>
            <a:gs pos="83000">
              <a:srgbClr val="0A87A5"/>
            </a:gs>
            <a:gs pos="100000">
              <a:srgbClr val="0A87A5"/>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5B13-86D0-934E-930B-DD1FC9DC32D7}"/>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8F7E0A01-9813-F445-97AC-064076959591}"/>
              </a:ext>
            </a:extLst>
          </p:cNvPr>
          <p:cNvSpPr>
            <a:spLocks noGrp="1"/>
          </p:cNvSpPr>
          <p:nvPr>
            <p:ph type="dt" sz="half" idx="10"/>
          </p:nvPr>
        </p:nvSpPr>
        <p:spPr/>
        <p:txBody>
          <a:bodyPr/>
          <a:lstStyle>
            <a:lvl1pPr>
              <a:defRPr>
                <a:solidFill>
                  <a:schemeClr val="bg1"/>
                </a:solidFill>
              </a:defRPr>
            </a:lvl1pPr>
          </a:lstStyle>
          <a:p>
            <a:fld id="{C7A048D2-86F5-0A40-BDFB-D187D9D98A2A}" type="datetime1">
              <a:rPr lang="en-US" smtClean="0"/>
              <a:pPr/>
              <a:t>10/7/2021</a:t>
            </a:fld>
            <a:endParaRPr lang="en-US" dirty="0"/>
          </a:p>
        </p:txBody>
      </p:sp>
      <p:sp>
        <p:nvSpPr>
          <p:cNvPr id="4" name="Slide Number Placeholder 3">
            <a:extLst>
              <a:ext uri="{FF2B5EF4-FFF2-40B4-BE49-F238E27FC236}">
                <a16:creationId xmlns:a16="http://schemas.microsoft.com/office/drawing/2014/main" id="{68B78A39-67AF-FE4C-894B-F8540AE5C873}"/>
              </a:ext>
            </a:extLst>
          </p:cNvPr>
          <p:cNvSpPr>
            <a:spLocks noGrp="1"/>
          </p:cNvSpPr>
          <p:nvPr>
            <p:ph type="sldNum" sz="quarter" idx="11"/>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5" name="Footer Placeholder 4">
            <a:extLst>
              <a:ext uri="{FF2B5EF4-FFF2-40B4-BE49-F238E27FC236}">
                <a16:creationId xmlns:a16="http://schemas.microsoft.com/office/drawing/2014/main" id="{13608081-70A3-B447-A81D-FC2995599AAC}"/>
              </a:ext>
            </a:extLst>
          </p:cNvPr>
          <p:cNvSpPr>
            <a:spLocks noGrp="1"/>
          </p:cNvSpPr>
          <p:nvPr>
            <p:ph type="ftr" sz="quarter" idx="12"/>
          </p:nvPr>
        </p:nvSpPr>
        <p:spPr/>
        <p:txBody>
          <a:bodyPr/>
          <a:lstStyle>
            <a:lvl1pPr>
              <a:defRPr>
                <a:solidFill>
                  <a:schemeClr val="bg1"/>
                </a:solidFill>
              </a:defRPr>
            </a:lvl1pPr>
          </a:lstStyle>
          <a:p>
            <a:endParaRPr lang="en-US" dirty="0"/>
          </a:p>
        </p:txBody>
      </p:sp>
      <p:pic>
        <p:nvPicPr>
          <p:cNvPr id="7" name="Picture 6">
            <a:extLst>
              <a:ext uri="{FF2B5EF4-FFF2-40B4-BE49-F238E27FC236}">
                <a16:creationId xmlns:a16="http://schemas.microsoft.com/office/drawing/2014/main" id="{A70299C5-D499-4645-A33B-60062448ADC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675986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imary Teal Soli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5B13-86D0-934E-930B-DD1FC9DC32D7}"/>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8F7E0A01-9813-F445-97AC-064076959591}"/>
              </a:ext>
            </a:extLst>
          </p:cNvPr>
          <p:cNvSpPr>
            <a:spLocks noGrp="1"/>
          </p:cNvSpPr>
          <p:nvPr>
            <p:ph type="dt" sz="half" idx="10"/>
          </p:nvPr>
        </p:nvSpPr>
        <p:spPr/>
        <p:txBody>
          <a:bodyPr/>
          <a:lstStyle>
            <a:lvl1pPr>
              <a:defRPr>
                <a:solidFill>
                  <a:schemeClr val="bg1"/>
                </a:solidFill>
              </a:defRPr>
            </a:lvl1pPr>
          </a:lstStyle>
          <a:p>
            <a:fld id="{C7A048D2-86F5-0A40-BDFB-D187D9D98A2A}" type="datetime1">
              <a:rPr lang="en-US" smtClean="0"/>
              <a:pPr/>
              <a:t>10/7/2021</a:t>
            </a:fld>
            <a:endParaRPr lang="en-US" dirty="0"/>
          </a:p>
        </p:txBody>
      </p:sp>
      <p:sp>
        <p:nvSpPr>
          <p:cNvPr id="4" name="Slide Number Placeholder 3">
            <a:extLst>
              <a:ext uri="{FF2B5EF4-FFF2-40B4-BE49-F238E27FC236}">
                <a16:creationId xmlns:a16="http://schemas.microsoft.com/office/drawing/2014/main" id="{68B78A39-67AF-FE4C-894B-F8540AE5C873}"/>
              </a:ext>
            </a:extLst>
          </p:cNvPr>
          <p:cNvSpPr>
            <a:spLocks noGrp="1"/>
          </p:cNvSpPr>
          <p:nvPr>
            <p:ph type="sldNum" sz="quarter" idx="11"/>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5" name="Footer Placeholder 4">
            <a:extLst>
              <a:ext uri="{FF2B5EF4-FFF2-40B4-BE49-F238E27FC236}">
                <a16:creationId xmlns:a16="http://schemas.microsoft.com/office/drawing/2014/main" id="{13608081-70A3-B447-A81D-FC2995599AAC}"/>
              </a:ext>
            </a:extLst>
          </p:cNvPr>
          <p:cNvSpPr>
            <a:spLocks noGrp="1"/>
          </p:cNvSpPr>
          <p:nvPr>
            <p:ph type="ftr" sz="quarter" idx="12"/>
          </p:nvPr>
        </p:nvSpPr>
        <p:spPr/>
        <p:txBody>
          <a:bodyPr/>
          <a:lstStyle>
            <a:lvl1pPr>
              <a:defRPr>
                <a:solidFill>
                  <a:schemeClr val="bg1"/>
                </a:solidFill>
              </a:defRPr>
            </a:lvl1pPr>
          </a:lstStyle>
          <a:p>
            <a:endParaRPr lang="en-US" dirty="0"/>
          </a:p>
        </p:txBody>
      </p:sp>
      <p:pic>
        <p:nvPicPr>
          <p:cNvPr id="7" name="Picture 6">
            <a:extLst>
              <a:ext uri="{FF2B5EF4-FFF2-40B4-BE49-F238E27FC236}">
                <a16:creationId xmlns:a16="http://schemas.microsoft.com/office/drawing/2014/main" id="{18C84E8E-1A22-9140-866D-4C0A4773EF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492159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39304-EDBF-944C-9299-3AF73DE693D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153"/>
            <a:ext cx="12192000" cy="6858000"/>
          </a:xfrm>
          <a:prstGeom prst="rect">
            <a:avLst/>
          </a:prstGeom>
        </p:spPr>
      </p:pic>
      <p:pic>
        <p:nvPicPr>
          <p:cNvPr id="9" name="Picture 8">
            <a:extLst>
              <a:ext uri="{FF2B5EF4-FFF2-40B4-BE49-F238E27FC236}">
                <a16:creationId xmlns:a16="http://schemas.microsoft.com/office/drawing/2014/main" id="{A42A6D3F-ED9A-8742-9A6B-4FC84BB95A5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5300" y="495300"/>
            <a:ext cx="1740756" cy="620735"/>
          </a:xfrm>
          <a:prstGeom prst="rect">
            <a:avLst/>
          </a:prstGeom>
        </p:spPr>
      </p:pic>
      <p:sp>
        <p:nvSpPr>
          <p:cNvPr id="6" name="Title 1">
            <a:extLst>
              <a:ext uri="{FF2B5EF4-FFF2-40B4-BE49-F238E27FC236}">
                <a16:creationId xmlns:a16="http://schemas.microsoft.com/office/drawing/2014/main" id="{3EFA9A18-F4FF-9D4D-8D85-82A42E4EA702}"/>
              </a:ext>
            </a:extLst>
          </p:cNvPr>
          <p:cNvSpPr>
            <a:spLocks noGrp="1"/>
          </p:cNvSpPr>
          <p:nvPr>
            <p:ph type="title" hasCustomPrompt="1"/>
          </p:nvPr>
        </p:nvSpPr>
        <p:spPr>
          <a:xfrm>
            <a:off x="495300" y="2002421"/>
            <a:ext cx="9254342" cy="1323371"/>
          </a:xfrm>
        </p:spPr>
        <p:txBody>
          <a:bodyPr/>
          <a:lstStyle/>
          <a:p>
            <a:r>
              <a:rPr lang="en-US" dirty="0"/>
              <a:t>Click To Edit Master Title Style</a:t>
            </a:r>
          </a:p>
        </p:txBody>
      </p:sp>
      <p:sp>
        <p:nvSpPr>
          <p:cNvPr id="8" name="Slide Number Placeholder 3">
            <a:extLst>
              <a:ext uri="{FF2B5EF4-FFF2-40B4-BE49-F238E27FC236}">
                <a16:creationId xmlns:a16="http://schemas.microsoft.com/office/drawing/2014/main" id="{68B78A39-67AF-FE4C-894B-F8540AE5C873}"/>
              </a:ext>
            </a:extLst>
          </p:cNvPr>
          <p:cNvSpPr>
            <a:spLocks noGrp="1"/>
          </p:cNvSpPr>
          <p:nvPr>
            <p:ph type="sldNum" sz="quarter" idx="12"/>
          </p:nvPr>
        </p:nvSpPr>
        <p:spPr>
          <a:xfrm>
            <a:off x="8953500" y="6356350"/>
            <a:ext cx="2743200" cy="365125"/>
          </a:xfrm>
        </p:spPr>
        <p:txBody>
          <a:bodyPr/>
          <a:lstStyle>
            <a:lvl1pPr>
              <a:defRPr>
                <a:solidFill>
                  <a:schemeClr val="bg1"/>
                </a:solidFill>
              </a:defRPr>
            </a:lvl1pPr>
          </a:lstStyle>
          <a:p>
            <a:fld id="{038AC8F1-644E-114D-B918-AE00D545996E}" type="slidenum">
              <a:rPr lang="en-US" smtClean="0"/>
              <a:pPr/>
              <a:t>‹#›</a:t>
            </a:fld>
            <a:endParaRPr lang="en-US" dirty="0"/>
          </a:p>
        </p:txBody>
      </p:sp>
      <p:sp>
        <p:nvSpPr>
          <p:cNvPr id="10" name="Text Placeholder 9">
            <a:extLst>
              <a:ext uri="{FF2B5EF4-FFF2-40B4-BE49-F238E27FC236}">
                <a16:creationId xmlns:a16="http://schemas.microsoft.com/office/drawing/2014/main" id="{5F732D39-B6B3-7340-8C4B-EA1F4C1DB9A8}"/>
              </a:ext>
            </a:extLst>
          </p:cNvPr>
          <p:cNvSpPr>
            <a:spLocks noGrp="1"/>
          </p:cNvSpPr>
          <p:nvPr>
            <p:ph type="body" sz="quarter" idx="13" hasCustomPrompt="1"/>
          </p:nvPr>
        </p:nvSpPr>
        <p:spPr>
          <a:xfrm>
            <a:off x="495300" y="3906817"/>
            <a:ext cx="9254342" cy="2254773"/>
          </a:xfrm>
        </p:spPr>
        <p:txBody>
          <a:bodyPr>
            <a:normAutofit/>
          </a:bodyPr>
          <a:lstStyle>
            <a:lvl1pPr marL="0" indent="0">
              <a:buNone/>
              <a:defRPr sz="2000" baseline="0"/>
            </a:lvl1pPr>
            <a:lvl2pPr marL="457200" indent="0">
              <a:buNone/>
              <a:defRPr sz="1800"/>
            </a:lvl2pPr>
            <a:lvl3pPr>
              <a:defRPr sz="1600"/>
            </a:lvl3pPr>
            <a:lvl4pPr>
              <a:defRPr sz="1400"/>
            </a:lvl4pPr>
            <a:lvl5pPr>
              <a:defRPr sz="1400"/>
            </a:lvl5pPr>
          </a:lstStyle>
          <a:p>
            <a:pPr lvl="0"/>
            <a:r>
              <a:rPr lang="en-US" dirty="0"/>
              <a:t>First Name Last Name</a:t>
            </a:r>
          </a:p>
          <a:p>
            <a:pPr lvl="0"/>
            <a:r>
              <a:rPr lang="en-US" dirty="0"/>
              <a:t>Title</a:t>
            </a:r>
          </a:p>
          <a:p>
            <a:pPr lvl="0"/>
            <a:r>
              <a:rPr lang="en-US" dirty="0"/>
              <a:t>Phone</a:t>
            </a:r>
          </a:p>
          <a:p>
            <a:pPr lvl="0"/>
            <a:r>
              <a:rPr lang="en-US" dirty="0"/>
              <a:t>Email</a:t>
            </a:r>
          </a:p>
          <a:p>
            <a:pPr lvl="0"/>
            <a:r>
              <a:rPr lang="en-US" dirty="0"/>
              <a:t>Address</a:t>
            </a:r>
          </a:p>
        </p:txBody>
      </p:sp>
      <p:sp>
        <p:nvSpPr>
          <p:cNvPr id="11" name="Text Placeholder 14">
            <a:extLst>
              <a:ext uri="{FF2B5EF4-FFF2-40B4-BE49-F238E27FC236}">
                <a16:creationId xmlns:a16="http://schemas.microsoft.com/office/drawing/2014/main" id="{9D659C92-54EC-FC4F-BCB3-EABE73512D29}"/>
              </a:ext>
            </a:extLst>
          </p:cNvPr>
          <p:cNvSpPr>
            <a:spLocks noGrp="1"/>
          </p:cNvSpPr>
          <p:nvPr>
            <p:ph type="body" sz="quarter" idx="17"/>
          </p:nvPr>
        </p:nvSpPr>
        <p:spPr>
          <a:xfrm>
            <a:off x="495300" y="3325792"/>
            <a:ext cx="9254342" cy="581025"/>
          </a:xfrm>
        </p:spPr>
        <p:txBody>
          <a:bodyPr>
            <a:normAutofit/>
          </a:bodyPr>
          <a:lstStyle>
            <a:lvl1pPr marL="0" indent="0">
              <a:buNone/>
              <a:defRPr sz="2400"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1701038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39304-EDBF-944C-9299-3AF73DE693D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153"/>
            <a:ext cx="12192000" cy="6858000"/>
          </a:xfrm>
          <a:prstGeom prst="rect">
            <a:avLst/>
          </a:prstGeom>
        </p:spPr>
      </p:pic>
      <p:sp>
        <p:nvSpPr>
          <p:cNvPr id="2" name="Title 1">
            <a:extLst>
              <a:ext uri="{FF2B5EF4-FFF2-40B4-BE49-F238E27FC236}">
                <a16:creationId xmlns:a16="http://schemas.microsoft.com/office/drawing/2014/main" id="{3EFA9A18-F4FF-9D4D-8D85-82A42E4EA702}"/>
              </a:ext>
            </a:extLst>
          </p:cNvPr>
          <p:cNvSpPr>
            <a:spLocks noGrp="1"/>
          </p:cNvSpPr>
          <p:nvPr>
            <p:ph type="title" hasCustomPrompt="1"/>
          </p:nvPr>
        </p:nvSpPr>
        <p:spPr>
          <a:xfrm>
            <a:off x="495300" y="3102753"/>
            <a:ext cx="11201400" cy="1325563"/>
          </a:xfrm>
        </p:spPr>
        <p:txBody>
          <a:bodyPr/>
          <a:lstStyle/>
          <a:p>
            <a:r>
              <a:rPr lang="en-US" dirty="0"/>
              <a:t>Click To Edit Master Title Style</a:t>
            </a:r>
          </a:p>
        </p:txBody>
      </p:sp>
      <p:sp>
        <p:nvSpPr>
          <p:cNvPr id="7" name="Footer Placeholder 6">
            <a:extLst>
              <a:ext uri="{FF2B5EF4-FFF2-40B4-BE49-F238E27FC236}">
                <a16:creationId xmlns:a16="http://schemas.microsoft.com/office/drawing/2014/main" id="{EAEA4B69-0355-4B44-97D4-F03A77FFBB8C}"/>
              </a:ext>
            </a:extLst>
          </p:cNvPr>
          <p:cNvSpPr>
            <a:spLocks noGrp="1"/>
          </p:cNvSpPr>
          <p:nvPr>
            <p:ph type="ftr" sz="quarter" idx="11"/>
          </p:nvPr>
        </p:nvSpPr>
        <p:spPr>
          <a:xfrm>
            <a:off x="495300" y="6356350"/>
            <a:ext cx="7124700" cy="365125"/>
          </a:xfrm>
        </p:spPr>
        <p:txBody>
          <a:bodyPr/>
          <a:lstStyle/>
          <a:p>
            <a:endParaRPr lang="en-US" dirty="0"/>
          </a:p>
        </p:txBody>
      </p:sp>
      <p:pic>
        <p:nvPicPr>
          <p:cNvPr id="6" name="Picture 5">
            <a:extLst>
              <a:ext uri="{FF2B5EF4-FFF2-40B4-BE49-F238E27FC236}">
                <a16:creationId xmlns:a16="http://schemas.microsoft.com/office/drawing/2014/main" id="{9278ED18-6878-C244-BBD3-00CAD5DBFEA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
        <p:nvSpPr>
          <p:cNvPr id="8" name="Slide Number Placeholder 3">
            <a:extLst>
              <a:ext uri="{FF2B5EF4-FFF2-40B4-BE49-F238E27FC236}">
                <a16:creationId xmlns:a16="http://schemas.microsoft.com/office/drawing/2014/main" id="{68B78A39-67AF-FE4C-894B-F8540AE5C873}"/>
              </a:ext>
            </a:extLst>
          </p:cNvPr>
          <p:cNvSpPr>
            <a:spLocks noGrp="1"/>
          </p:cNvSpPr>
          <p:nvPr>
            <p:ph type="sldNum" sz="quarter" idx="12"/>
          </p:nvPr>
        </p:nvSpPr>
        <p:spPr>
          <a:xfrm>
            <a:off x="8953500" y="6356350"/>
            <a:ext cx="2743200" cy="365125"/>
          </a:xfrm>
        </p:spPr>
        <p:txBody>
          <a:bodyPr/>
          <a:lstStyle>
            <a:lvl1pPr>
              <a:defRPr>
                <a:solidFill>
                  <a:schemeClr val="bg1"/>
                </a:solidFill>
              </a:defRPr>
            </a:lvl1pPr>
          </a:lstStyle>
          <a:p>
            <a:fld id="{038AC8F1-644E-114D-B918-AE00D545996E}" type="slidenum">
              <a:rPr lang="en-US" smtClean="0"/>
              <a:pPr/>
              <a:t>‹#›</a:t>
            </a:fld>
            <a:endParaRPr lang="en-US" dirty="0"/>
          </a:p>
        </p:txBody>
      </p:sp>
    </p:spTree>
    <p:extLst>
      <p:ext uri="{BB962C8B-B14F-4D97-AF65-F5344CB8AC3E}">
        <p14:creationId xmlns:p14="http://schemas.microsoft.com/office/powerpoint/2010/main" val="87868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D513417-6E23-074B-8666-7DF3E4F78F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a:off x="1905000" y="11430"/>
            <a:ext cx="10287000" cy="6858000"/>
          </a:xfrm>
          <a:prstGeom prst="rect">
            <a:avLst/>
          </a:prstGeom>
        </p:spPr>
      </p:pic>
      <p:sp>
        <p:nvSpPr>
          <p:cNvPr id="12" name="Rectangle 11">
            <a:extLst>
              <a:ext uri="{FF2B5EF4-FFF2-40B4-BE49-F238E27FC236}">
                <a16:creationId xmlns:a16="http://schemas.microsoft.com/office/drawing/2014/main" id="{759E750B-D4BB-6C4C-823D-87653D3EF159}"/>
              </a:ext>
            </a:extLst>
          </p:cNvPr>
          <p:cNvSpPr/>
          <p:nvPr userDrawn="1"/>
        </p:nvSpPr>
        <p:spPr>
          <a:xfrm>
            <a:off x="0" y="0"/>
            <a:ext cx="12192000" cy="6858000"/>
          </a:xfrm>
          <a:prstGeom prst="rect">
            <a:avLst/>
          </a:prstGeom>
          <a:gradFill>
            <a:gsLst>
              <a:gs pos="13000">
                <a:srgbClr val="045073">
                  <a:alpha val="47000"/>
                </a:srgbClr>
              </a:gs>
              <a:gs pos="100000">
                <a:srgbClr val="0A87A5"/>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C417045-9402-A54C-9EA5-6624410F0E7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640" y="0"/>
            <a:ext cx="12232640" cy="6880860"/>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495300" y="2597150"/>
            <a:ext cx="4837112" cy="1863338"/>
          </a:xfrm>
        </p:spPr>
        <p:txBody>
          <a:bodyPr>
            <a:normAutofit/>
          </a:bodyPr>
          <a:lstStyle>
            <a:lvl1pPr marL="0" indent="0">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C66034E0-AD95-2440-9EA3-85B88FE1389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8022133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6" y="-1"/>
            <a:ext cx="12190194" cy="6859015"/>
          </a:xfrm>
          <a:prstGeom prst="rect">
            <a:avLst/>
          </a:prstGeom>
        </p:spPr>
      </p:pic>
      <p:sp>
        <p:nvSpPr>
          <p:cNvPr id="3" name="Date Placeholder 2"/>
          <p:cNvSpPr>
            <a:spLocks noGrp="1"/>
          </p:cNvSpPr>
          <p:nvPr>
            <p:ph type="dt" sz="half" idx="10"/>
          </p:nvPr>
        </p:nvSpPr>
        <p:spPr/>
        <p:txBody>
          <a:bodyPr/>
          <a:lstStyle/>
          <a:p>
            <a:fld id="{C7A048D2-86F5-0A40-BDFB-D187D9D98A2A}" type="datetime1">
              <a:rPr lang="en-US" smtClean="0"/>
              <a:t>10/7/2021</a:t>
            </a:fld>
            <a:endParaRPr lang="en-US" dirty="0"/>
          </a:p>
        </p:txBody>
      </p:sp>
      <p:sp>
        <p:nvSpPr>
          <p:cNvPr id="4" name="Slide Number Placeholder 3"/>
          <p:cNvSpPr>
            <a:spLocks noGrp="1"/>
          </p:cNvSpPr>
          <p:nvPr>
            <p:ph type="sldNum" sz="quarter" idx="11"/>
          </p:nvPr>
        </p:nvSpPr>
        <p:spPr/>
        <p:txBody>
          <a:bodyPr/>
          <a:lstStyle/>
          <a:p>
            <a:fld id="{038AC8F1-644E-114D-B918-AE00D545996E}" type="slidenum">
              <a:rPr lang="en-US" smtClean="0"/>
              <a:t>‹#›</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7" name="Title 1"/>
          <p:cNvSpPr>
            <a:spLocks noGrp="1"/>
          </p:cNvSpPr>
          <p:nvPr>
            <p:ph type="title"/>
          </p:nvPr>
        </p:nvSpPr>
        <p:spPr>
          <a:xfrm>
            <a:off x="495300" y="2515394"/>
            <a:ext cx="4317946" cy="1325563"/>
          </a:xfrm>
        </p:spPr>
        <p:txBody>
          <a:bodyPr/>
          <a:lstStyle/>
          <a:p>
            <a:r>
              <a:rPr lang="en-US" dirty="0"/>
              <a:t>Click to edit Master title style</a:t>
            </a:r>
          </a:p>
        </p:txBody>
      </p:sp>
      <p:sp>
        <p:nvSpPr>
          <p:cNvPr id="8" name="Text Placeholder 9">
            <a:extLst>
              <a:ext uri="{FF2B5EF4-FFF2-40B4-BE49-F238E27FC236}">
                <a16:creationId xmlns:a16="http://schemas.microsoft.com/office/drawing/2014/main" id="{DCD1D9B2-AD7C-1B4E-901D-BFB386839655}"/>
              </a:ext>
            </a:extLst>
          </p:cNvPr>
          <p:cNvSpPr>
            <a:spLocks noGrp="1"/>
          </p:cNvSpPr>
          <p:nvPr>
            <p:ph type="body" sz="quarter" idx="13"/>
          </p:nvPr>
        </p:nvSpPr>
        <p:spPr>
          <a:xfrm>
            <a:off x="6521422" y="2041504"/>
            <a:ext cx="5175278" cy="333123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4">
            <a:extLst>
              <a:ext uri="{FF2B5EF4-FFF2-40B4-BE49-F238E27FC236}">
                <a16:creationId xmlns:a16="http://schemas.microsoft.com/office/drawing/2014/main" id="{769A703E-1E44-8942-9E34-394338638454}"/>
              </a:ext>
            </a:extLst>
          </p:cNvPr>
          <p:cNvSpPr>
            <a:spLocks noGrp="1"/>
          </p:cNvSpPr>
          <p:nvPr>
            <p:ph type="body" sz="quarter" idx="17"/>
          </p:nvPr>
        </p:nvSpPr>
        <p:spPr>
          <a:xfrm>
            <a:off x="6521422" y="1463045"/>
            <a:ext cx="5175278" cy="581025"/>
          </a:xfrm>
        </p:spPr>
        <p:txBody>
          <a:bodyPr>
            <a:normAutofit/>
          </a:bodyPr>
          <a:lstStyle>
            <a:lvl1pPr marL="0" indent="0">
              <a:buNone/>
              <a:defRPr sz="2400" b="1">
                <a:solidFill>
                  <a:schemeClr val="bg1"/>
                </a:solidFill>
              </a:defRPr>
            </a:lvl1pPr>
          </a:lstStyle>
          <a:p>
            <a:pPr lvl="0"/>
            <a:r>
              <a:rPr lang="en-US" dirty="0"/>
              <a:t>Click to edit Master text style</a:t>
            </a:r>
          </a:p>
        </p:txBody>
      </p:sp>
      <p:pic>
        <p:nvPicPr>
          <p:cNvPr id="10" name="Picture 9">
            <a:extLst>
              <a:ext uri="{FF2B5EF4-FFF2-40B4-BE49-F238E27FC236}">
                <a16:creationId xmlns:a16="http://schemas.microsoft.com/office/drawing/2014/main" id="{71430DC2-5B2A-054A-BBB1-84120CC18C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5300" y="5848596"/>
            <a:ext cx="612388" cy="514104"/>
          </a:xfrm>
          <a:prstGeom prst="rect">
            <a:avLst/>
          </a:prstGeom>
        </p:spPr>
      </p:pic>
    </p:spTree>
    <p:extLst>
      <p:ext uri="{BB962C8B-B14F-4D97-AF65-F5344CB8AC3E}">
        <p14:creationId xmlns:p14="http://schemas.microsoft.com/office/powerpoint/2010/main" val="33064245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1"/>
            <a:ext cx="12190194" cy="6859015"/>
          </a:xfrm>
          <a:prstGeom prst="rect">
            <a:avLst/>
          </a:prstGeom>
        </p:spPr>
      </p:pic>
      <p:sp>
        <p:nvSpPr>
          <p:cNvPr id="3" name="Date Placeholder 2"/>
          <p:cNvSpPr>
            <a:spLocks noGrp="1"/>
          </p:cNvSpPr>
          <p:nvPr>
            <p:ph type="dt" sz="half" idx="10"/>
          </p:nvPr>
        </p:nvSpPr>
        <p:spPr/>
        <p:txBody>
          <a:bodyPr/>
          <a:lstStyle/>
          <a:p>
            <a:fld id="{C7A048D2-86F5-0A40-BDFB-D187D9D98A2A}" type="datetime1">
              <a:rPr lang="en-US" smtClean="0"/>
              <a:t>10/7/2021</a:t>
            </a:fld>
            <a:endParaRPr lang="en-US" dirty="0"/>
          </a:p>
        </p:txBody>
      </p:sp>
      <p:sp>
        <p:nvSpPr>
          <p:cNvPr id="4" name="Slide Number Placeholder 3"/>
          <p:cNvSpPr>
            <a:spLocks noGrp="1"/>
          </p:cNvSpPr>
          <p:nvPr>
            <p:ph type="sldNum" sz="quarter" idx="11"/>
          </p:nvPr>
        </p:nvSpPr>
        <p:spPr/>
        <p:txBody>
          <a:bodyPr/>
          <a:lstStyle/>
          <a:p>
            <a:fld id="{038AC8F1-644E-114D-B918-AE00D545996E}" type="slidenum">
              <a:rPr lang="en-US" smtClean="0"/>
              <a:t>‹#›</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7" name="Title 1">
            <a:extLst>
              <a:ext uri="{FF2B5EF4-FFF2-40B4-BE49-F238E27FC236}">
                <a16:creationId xmlns:a16="http://schemas.microsoft.com/office/drawing/2014/main" id="{2FEA5B13-86D0-934E-930B-DD1FC9DC32D7}"/>
              </a:ext>
            </a:extLst>
          </p:cNvPr>
          <p:cNvSpPr>
            <a:spLocks noGrp="1"/>
          </p:cNvSpPr>
          <p:nvPr>
            <p:ph type="title" hasCustomPrompt="1"/>
          </p:nvPr>
        </p:nvSpPr>
        <p:spPr>
          <a:xfrm>
            <a:off x="495300" y="1462141"/>
            <a:ext cx="4776216" cy="1325563"/>
          </a:xfrm>
        </p:spPr>
        <p:txBody>
          <a:bodyPr/>
          <a:lstStyle>
            <a:lvl1pPr>
              <a:defRPr>
                <a:solidFill>
                  <a:schemeClr val="bg1"/>
                </a:solidFill>
              </a:defRPr>
            </a:lvl1pPr>
          </a:lstStyle>
          <a:p>
            <a:r>
              <a:rPr lang="en-US" dirty="0"/>
              <a:t>Click To Edit Master Title Style</a:t>
            </a:r>
          </a:p>
        </p:txBody>
      </p:sp>
      <p:sp>
        <p:nvSpPr>
          <p:cNvPr id="8" name="Text Placeholder 14">
            <a:extLst>
              <a:ext uri="{FF2B5EF4-FFF2-40B4-BE49-F238E27FC236}">
                <a16:creationId xmlns:a16="http://schemas.microsoft.com/office/drawing/2014/main" id="{769A703E-1E44-8942-9E34-394338638454}"/>
              </a:ext>
            </a:extLst>
          </p:cNvPr>
          <p:cNvSpPr>
            <a:spLocks noGrp="1"/>
          </p:cNvSpPr>
          <p:nvPr>
            <p:ph type="body" sz="quarter" idx="17"/>
          </p:nvPr>
        </p:nvSpPr>
        <p:spPr>
          <a:xfrm>
            <a:off x="495300" y="2900171"/>
            <a:ext cx="4776216" cy="581025"/>
          </a:xfrm>
        </p:spPr>
        <p:txBody>
          <a:bodyPr>
            <a:normAutofit/>
          </a:bodyPr>
          <a:lstStyle>
            <a:lvl1pPr marL="0" indent="0">
              <a:buNone/>
              <a:defRPr sz="2400" b="0">
                <a:solidFill>
                  <a:schemeClr val="bg1"/>
                </a:solidFill>
              </a:defRPr>
            </a:lvl1pPr>
          </a:lstStyle>
          <a:p>
            <a:pPr lvl="0"/>
            <a:r>
              <a:rPr lang="en-US" dirty="0"/>
              <a:t>Click to edit Master text style</a:t>
            </a:r>
          </a:p>
        </p:txBody>
      </p:sp>
      <p:sp>
        <p:nvSpPr>
          <p:cNvPr id="11" name="Text Placeholder 9">
            <a:extLst>
              <a:ext uri="{FF2B5EF4-FFF2-40B4-BE49-F238E27FC236}">
                <a16:creationId xmlns:a16="http://schemas.microsoft.com/office/drawing/2014/main" id="{DCD1D9B2-AD7C-1B4E-901D-BFB386839655}"/>
              </a:ext>
            </a:extLst>
          </p:cNvPr>
          <p:cNvSpPr>
            <a:spLocks noGrp="1"/>
          </p:cNvSpPr>
          <p:nvPr>
            <p:ph type="body" sz="quarter" idx="13"/>
          </p:nvPr>
        </p:nvSpPr>
        <p:spPr>
          <a:xfrm>
            <a:off x="7424928" y="1462141"/>
            <a:ext cx="4271772" cy="3910601"/>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114E4221-1A0C-4A4D-B7FE-81139E9FA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5040" y="5842029"/>
            <a:ext cx="612648" cy="514321"/>
          </a:xfrm>
          <a:prstGeom prst="rect">
            <a:avLst/>
          </a:prstGeom>
        </p:spPr>
      </p:pic>
    </p:spTree>
    <p:extLst>
      <p:ext uri="{BB962C8B-B14F-4D97-AF65-F5344CB8AC3E}">
        <p14:creationId xmlns:p14="http://schemas.microsoft.com/office/powerpoint/2010/main" val="14882059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629613-290A-C14F-8A17-A40AA0156B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9FF4EA7A-F193-094C-B28E-64949E8BB4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5300" y="495300"/>
            <a:ext cx="1721722" cy="620735"/>
          </a:xfrm>
          <a:prstGeom prst="rect">
            <a:avLst/>
          </a:prstGeom>
        </p:spPr>
      </p:pic>
      <p:sp>
        <p:nvSpPr>
          <p:cNvPr id="17" name="Text Placeholder 16">
            <a:extLst>
              <a:ext uri="{FF2B5EF4-FFF2-40B4-BE49-F238E27FC236}">
                <a16:creationId xmlns:a16="http://schemas.microsoft.com/office/drawing/2014/main" id="{44A28DE7-4800-F544-BE08-41F475896538}"/>
              </a:ext>
            </a:extLst>
          </p:cNvPr>
          <p:cNvSpPr>
            <a:spLocks noGrp="1"/>
          </p:cNvSpPr>
          <p:nvPr>
            <p:ph type="body" sz="quarter" idx="12" hasCustomPrompt="1"/>
          </p:nvPr>
        </p:nvSpPr>
        <p:spPr>
          <a:xfrm>
            <a:off x="495300" y="3544865"/>
            <a:ext cx="4452938" cy="1179535"/>
          </a:xfrm>
        </p:spPr>
        <p:txBody>
          <a:bodyPr>
            <a:normAutofit/>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a:t>
            </a:r>
          </a:p>
        </p:txBody>
      </p:sp>
      <p:sp>
        <p:nvSpPr>
          <p:cNvPr id="18" name="Text Placeholder 16">
            <a:extLst>
              <a:ext uri="{FF2B5EF4-FFF2-40B4-BE49-F238E27FC236}">
                <a16:creationId xmlns:a16="http://schemas.microsoft.com/office/drawing/2014/main" id="{BA584C44-30F7-7C40-8460-470162A4732F}"/>
              </a:ext>
            </a:extLst>
          </p:cNvPr>
          <p:cNvSpPr>
            <a:spLocks noGrp="1"/>
          </p:cNvSpPr>
          <p:nvPr>
            <p:ph type="body" sz="quarter" idx="13" hasCustomPrompt="1"/>
          </p:nvPr>
        </p:nvSpPr>
        <p:spPr>
          <a:xfrm>
            <a:off x="495300" y="5357812"/>
            <a:ext cx="4452938" cy="365125"/>
          </a:xfrm>
        </p:spPr>
        <p:txBody>
          <a:bodyPr>
            <a:noAutofit/>
          </a:bodyPr>
          <a:lstStyle>
            <a:lvl1pPr marL="0" indent="0">
              <a:buNone/>
              <a:defRPr sz="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Date</a:t>
            </a:r>
          </a:p>
        </p:txBody>
      </p:sp>
    </p:spTree>
    <p:extLst>
      <p:ext uri="{BB962C8B-B14F-4D97-AF65-F5344CB8AC3E}">
        <p14:creationId xmlns:p14="http://schemas.microsoft.com/office/powerpoint/2010/main" val="411387670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629613-290A-C14F-8A17-A40AA0156B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9FF4EA7A-F193-094C-B28E-64949E8BB4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98528" y="495300"/>
            <a:ext cx="1721722" cy="620735"/>
          </a:xfrm>
          <a:prstGeom prst="rect">
            <a:avLst/>
          </a:prstGeom>
        </p:spPr>
      </p:pic>
      <p:sp>
        <p:nvSpPr>
          <p:cNvPr id="17" name="Text Placeholder 16">
            <a:extLst>
              <a:ext uri="{FF2B5EF4-FFF2-40B4-BE49-F238E27FC236}">
                <a16:creationId xmlns:a16="http://schemas.microsoft.com/office/drawing/2014/main" id="{44A28DE7-4800-F544-BE08-41F475896538}"/>
              </a:ext>
            </a:extLst>
          </p:cNvPr>
          <p:cNvSpPr>
            <a:spLocks noGrp="1"/>
          </p:cNvSpPr>
          <p:nvPr>
            <p:ph type="body" sz="quarter" idx="12" hasCustomPrompt="1"/>
          </p:nvPr>
        </p:nvSpPr>
        <p:spPr>
          <a:xfrm>
            <a:off x="495300" y="3544865"/>
            <a:ext cx="4452938" cy="1179535"/>
          </a:xfrm>
        </p:spPr>
        <p:txBody>
          <a:bodyPr>
            <a:normAutofit/>
          </a:bodyPr>
          <a:lstStyle>
            <a:lvl1pPr marL="0" indent="0">
              <a:buNone/>
              <a:defRPr sz="3600" b="1">
                <a:gradFill>
                  <a:gsLst>
                    <a:gs pos="0">
                      <a:schemeClr val="accent5"/>
                    </a:gs>
                    <a:gs pos="100000">
                      <a:schemeClr val="accent2"/>
                    </a:gs>
                  </a:gsLst>
                  <a:lin ang="0" scaled="1"/>
                </a:gra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a:t>
            </a:r>
          </a:p>
        </p:txBody>
      </p:sp>
      <p:sp>
        <p:nvSpPr>
          <p:cNvPr id="18" name="Text Placeholder 16">
            <a:extLst>
              <a:ext uri="{FF2B5EF4-FFF2-40B4-BE49-F238E27FC236}">
                <a16:creationId xmlns:a16="http://schemas.microsoft.com/office/drawing/2014/main" id="{BA584C44-30F7-7C40-8460-470162A4732F}"/>
              </a:ext>
            </a:extLst>
          </p:cNvPr>
          <p:cNvSpPr>
            <a:spLocks noGrp="1"/>
          </p:cNvSpPr>
          <p:nvPr>
            <p:ph type="body" sz="quarter" idx="13" hasCustomPrompt="1"/>
          </p:nvPr>
        </p:nvSpPr>
        <p:spPr>
          <a:xfrm>
            <a:off x="495300" y="5357812"/>
            <a:ext cx="4452938" cy="365125"/>
          </a:xfrm>
        </p:spPr>
        <p:txBody>
          <a:bodyPr>
            <a:noAutofit/>
          </a:bodyPr>
          <a:lstStyle>
            <a:lvl1pPr marL="0" indent="0">
              <a:buNone/>
              <a:defRPr sz="2000" b="1">
                <a:gradFill>
                  <a:gsLst>
                    <a:gs pos="0">
                      <a:schemeClr val="accent5"/>
                    </a:gs>
                    <a:gs pos="100000">
                      <a:schemeClr val="accent2"/>
                    </a:gs>
                  </a:gsLst>
                  <a:lin ang="0" scaled="1"/>
                </a:gra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Date</a:t>
            </a:r>
          </a:p>
        </p:txBody>
      </p:sp>
    </p:spTree>
    <p:extLst>
      <p:ext uri="{BB962C8B-B14F-4D97-AF65-F5344CB8AC3E}">
        <p14:creationId xmlns:p14="http://schemas.microsoft.com/office/powerpoint/2010/main" val="231259016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A2B31A-7BCA-FA43-93C8-8693E397E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70" y="0"/>
            <a:ext cx="12192000" cy="6858000"/>
          </a:xfrm>
          <a:prstGeom prst="rect">
            <a:avLst/>
          </a:prstGeom>
        </p:spPr>
      </p:pic>
      <p:sp>
        <p:nvSpPr>
          <p:cNvPr id="10" name="Text Placeholder 9">
            <a:extLst>
              <a:ext uri="{FF2B5EF4-FFF2-40B4-BE49-F238E27FC236}">
                <a16:creationId xmlns:a16="http://schemas.microsoft.com/office/drawing/2014/main" id="{8DD01C1F-F620-A248-92AA-ED759BD61415}"/>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1DFEA4A2-8216-6D4B-9CA1-40723E31C158}"/>
              </a:ext>
            </a:extLst>
          </p:cNvPr>
          <p:cNvSpPr>
            <a:spLocks noGrp="1"/>
          </p:cNvSpPr>
          <p:nvPr>
            <p:ph type="dt" sz="half" idx="14"/>
          </p:nvPr>
        </p:nvSpPr>
        <p:spPr>
          <a:xfrm>
            <a:off x="495300" y="6356350"/>
            <a:ext cx="1333500" cy="365125"/>
          </a:xfrm>
          <a:prstGeom prst="rect">
            <a:avLst/>
          </a:prstGeom>
        </p:spPr>
        <p:txBody>
          <a:bodyPr/>
          <a:lstStyle/>
          <a:p>
            <a:fld id="{0C842B28-5961-4C45-9F2F-BA787F49BDAB}" type="datetime1">
              <a:rPr lang="en-US" smtClean="0"/>
              <a:t>10/7/2021</a:t>
            </a:fld>
            <a:endParaRPr lang="en-US" dirty="0"/>
          </a:p>
        </p:txBody>
      </p:sp>
      <p:sp>
        <p:nvSpPr>
          <p:cNvPr id="13" name="Slide Number Placeholder 12">
            <a:extLst>
              <a:ext uri="{FF2B5EF4-FFF2-40B4-BE49-F238E27FC236}">
                <a16:creationId xmlns:a16="http://schemas.microsoft.com/office/drawing/2014/main" id="{35D6C961-FA87-CA41-9F61-65A6F5494466}"/>
              </a:ext>
            </a:extLst>
          </p:cNvPr>
          <p:cNvSpPr>
            <a:spLocks noGrp="1"/>
          </p:cNvSpPr>
          <p:nvPr>
            <p:ph type="sldNum" sz="quarter" idx="15"/>
          </p:nvPr>
        </p:nvSpPr>
        <p:spPr>
          <a:xfrm>
            <a:off x="8953500" y="6356350"/>
            <a:ext cx="2743200" cy="365125"/>
          </a:xfrm>
          <a:prstGeom prst="rect">
            <a:avLst/>
          </a:prstGeom>
        </p:spPr>
        <p:txBody>
          <a:bodyPr/>
          <a:lstStyle/>
          <a:p>
            <a:fld id="{038AC8F1-644E-114D-B918-AE00D545996E}" type="slidenum">
              <a:rPr lang="en-US" smtClean="0"/>
              <a:t>‹#›</a:t>
            </a:fld>
            <a:endParaRPr lang="en-US" dirty="0"/>
          </a:p>
        </p:txBody>
      </p:sp>
      <p:sp>
        <p:nvSpPr>
          <p:cNvPr id="14" name="Title 13">
            <a:extLst>
              <a:ext uri="{FF2B5EF4-FFF2-40B4-BE49-F238E27FC236}">
                <a16:creationId xmlns:a16="http://schemas.microsoft.com/office/drawing/2014/main" id="{2B8A4B4A-F592-594C-8836-9DD295704A55}"/>
              </a:ext>
            </a:extLst>
          </p:cNvPr>
          <p:cNvSpPr>
            <a:spLocks noGrp="1"/>
          </p:cNvSpPr>
          <p:nvPr>
            <p:ph type="title" hasCustomPrompt="1"/>
          </p:nvPr>
        </p:nvSpPr>
        <p:spPr/>
        <p:txBody>
          <a:bodyPr/>
          <a:lstStyle/>
          <a:p>
            <a:r>
              <a:rPr lang="en-US" dirty="0"/>
              <a:t>Click To Edit Master Title Style</a:t>
            </a:r>
          </a:p>
        </p:txBody>
      </p:sp>
      <p:sp>
        <p:nvSpPr>
          <p:cNvPr id="18" name="Footer Placeholder 17">
            <a:extLst>
              <a:ext uri="{FF2B5EF4-FFF2-40B4-BE49-F238E27FC236}">
                <a16:creationId xmlns:a16="http://schemas.microsoft.com/office/drawing/2014/main" id="{C6455A2C-CD39-5140-9DED-A18E615C5954}"/>
              </a:ext>
            </a:extLst>
          </p:cNvPr>
          <p:cNvSpPr>
            <a:spLocks noGrp="1"/>
          </p:cNvSpPr>
          <p:nvPr>
            <p:ph type="ftr" sz="quarter" idx="16"/>
          </p:nvPr>
        </p:nvSpPr>
        <p:spPr>
          <a:xfrm>
            <a:off x="1828800" y="6356350"/>
            <a:ext cx="7124700" cy="365125"/>
          </a:xfrm>
          <a:prstGeom prst="rect">
            <a:avLst/>
          </a:prstGeom>
        </p:spPr>
        <p:txBody>
          <a:bodyPr/>
          <a:lstStyle/>
          <a:p>
            <a:endParaRPr lang="en-US" dirty="0"/>
          </a:p>
        </p:txBody>
      </p:sp>
      <p:sp>
        <p:nvSpPr>
          <p:cNvPr id="19" name="Text Placeholder 14">
            <a:extLst>
              <a:ext uri="{FF2B5EF4-FFF2-40B4-BE49-F238E27FC236}">
                <a16:creationId xmlns:a16="http://schemas.microsoft.com/office/drawing/2014/main" id="{AABD6473-5F54-BE49-90AC-CDD0993AED80}"/>
              </a:ext>
            </a:extLst>
          </p:cNvPr>
          <p:cNvSpPr>
            <a:spLocks noGrp="1"/>
          </p:cNvSpPr>
          <p:nvPr>
            <p:ph type="body" sz="quarter" idx="17"/>
          </p:nvPr>
        </p:nvSpPr>
        <p:spPr>
          <a:xfrm>
            <a:off x="495300" y="1463045"/>
            <a:ext cx="11201400"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20" name="Picture 19">
            <a:extLst>
              <a:ext uri="{FF2B5EF4-FFF2-40B4-BE49-F238E27FC236}">
                <a16:creationId xmlns:a16="http://schemas.microsoft.com/office/drawing/2014/main" id="{21E84C03-2D96-5E42-99DB-7BF42486BE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39256953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61DD8C-DB9D-9645-9AE3-34A159C841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Date Placeholder 10">
            <a:extLst>
              <a:ext uri="{FF2B5EF4-FFF2-40B4-BE49-F238E27FC236}">
                <a16:creationId xmlns:a16="http://schemas.microsoft.com/office/drawing/2014/main" id="{07A98CD7-993A-DC4D-968D-CF20237DAC44}"/>
              </a:ext>
            </a:extLst>
          </p:cNvPr>
          <p:cNvSpPr>
            <a:spLocks noGrp="1"/>
          </p:cNvSpPr>
          <p:nvPr>
            <p:ph type="dt" sz="half" idx="14"/>
          </p:nvPr>
        </p:nvSpPr>
        <p:spPr>
          <a:xfrm>
            <a:off x="503404" y="6356350"/>
            <a:ext cx="1333500" cy="365125"/>
          </a:xfrm>
          <a:prstGeom prst="rect">
            <a:avLst/>
          </a:prstGeom>
        </p:spPr>
        <p:txBody>
          <a:bodyPr/>
          <a:lstStyle/>
          <a:p>
            <a:fld id="{B620FD36-DD37-194B-BAF7-ED0650AF95D9}" type="datetime1">
              <a:rPr lang="en-US" smtClean="0"/>
              <a:t>10/7/2021</a:t>
            </a:fld>
            <a:endParaRPr lang="en-US" dirty="0"/>
          </a:p>
        </p:txBody>
      </p:sp>
      <p:sp>
        <p:nvSpPr>
          <p:cNvPr id="12" name="Slide Number Placeholder 11">
            <a:extLst>
              <a:ext uri="{FF2B5EF4-FFF2-40B4-BE49-F238E27FC236}">
                <a16:creationId xmlns:a16="http://schemas.microsoft.com/office/drawing/2014/main" id="{D36B69F7-4784-6948-9113-6AF3CC5DE127}"/>
              </a:ext>
            </a:extLst>
          </p:cNvPr>
          <p:cNvSpPr>
            <a:spLocks noGrp="1"/>
          </p:cNvSpPr>
          <p:nvPr>
            <p:ph type="sldNum" sz="quarter" idx="15"/>
          </p:nvPr>
        </p:nvSpPr>
        <p:spPr>
          <a:xfrm>
            <a:off x="8953500" y="6356350"/>
            <a:ext cx="2743200" cy="365125"/>
          </a:xfrm>
          <a:prstGeom prst="rect">
            <a:avLst/>
          </a:prstGeom>
        </p:spPr>
        <p:txBody>
          <a:bodyPr/>
          <a:lstStyle/>
          <a:p>
            <a:fld id="{038AC8F1-644E-114D-B918-AE00D545996E}" type="slidenum">
              <a:rPr lang="en-US" smtClean="0"/>
              <a:t>‹#›</a:t>
            </a:fld>
            <a:endParaRPr lang="en-US" dirty="0"/>
          </a:p>
        </p:txBody>
      </p:sp>
      <p:sp>
        <p:nvSpPr>
          <p:cNvPr id="13" name="Title 12">
            <a:extLst>
              <a:ext uri="{FF2B5EF4-FFF2-40B4-BE49-F238E27FC236}">
                <a16:creationId xmlns:a16="http://schemas.microsoft.com/office/drawing/2014/main" id="{CC5C7D20-1455-6C4C-ADDB-5E794E09F085}"/>
              </a:ext>
            </a:extLst>
          </p:cNvPr>
          <p:cNvSpPr>
            <a:spLocks noGrp="1"/>
          </p:cNvSpPr>
          <p:nvPr>
            <p:ph type="title" hasCustomPrompt="1"/>
          </p:nvPr>
        </p:nvSpPr>
        <p:spPr>
          <a:xfrm>
            <a:off x="3200398" y="25015"/>
            <a:ext cx="8496301" cy="1325563"/>
          </a:xfrm>
        </p:spPr>
        <p:txBody>
          <a:bodyPr/>
          <a:lstStyle>
            <a:lvl1pPr algn="l">
              <a:defRPr/>
            </a:lvl1pPr>
          </a:lstStyle>
          <a:p>
            <a:r>
              <a:rPr lang="en-US" dirty="0"/>
              <a:t>Click To Edit Master Title Style</a:t>
            </a:r>
          </a:p>
        </p:txBody>
      </p:sp>
      <p:sp>
        <p:nvSpPr>
          <p:cNvPr id="16" name="Footer Placeholder 15">
            <a:extLst>
              <a:ext uri="{FF2B5EF4-FFF2-40B4-BE49-F238E27FC236}">
                <a16:creationId xmlns:a16="http://schemas.microsoft.com/office/drawing/2014/main" id="{D0B57AED-D5E6-7140-8263-78310CF29604}"/>
              </a:ext>
            </a:extLst>
          </p:cNvPr>
          <p:cNvSpPr>
            <a:spLocks noGrp="1"/>
          </p:cNvSpPr>
          <p:nvPr>
            <p:ph type="ftr" sz="quarter" idx="16"/>
          </p:nvPr>
        </p:nvSpPr>
        <p:spPr>
          <a:xfrm>
            <a:off x="3200400" y="6356350"/>
            <a:ext cx="7124700" cy="365125"/>
          </a:xfrm>
          <a:prstGeom prst="rect">
            <a:avLst/>
          </a:prstGeom>
        </p:spPr>
        <p:txBody>
          <a:bodyPr/>
          <a:lstStyle>
            <a:lvl1pPr algn="l">
              <a:defRPr/>
            </a:lvl1pPr>
          </a:lstStyle>
          <a:p>
            <a:endParaRPr lang="en-US" dirty="0"/>
          </a:p>
        </p:txBody>
      </p:sp>
      <p:sp>
        <p:nvSpPr>
          <p:cNvPr id="19" name="Text Placeholder 9">
            <a:extLst>
              <a:ext uri="{FF2B5EF4-FFF2-40B4-BE49-F238E27FC236}">
                <a16:creationId xmlns:a16="http://schemas.microsoft.com/office/drawing/2014/main" id="{C8178D7D-22A3-6B4A-81DA-15D4B6F86C02}"/>
              </a:ext>
            </a:extLst>
          </p:cNvPr>
          <p:cNvSpPr>
            <a:spLocks noGrp="1"/>
          </p:cNvSpPr>
          <p:nvPr>
            <p:ph type="body" sz="quarter" idx="13"/>
          </p:nvPr>
        </p:nvSpPr>
        <p:spPr>
          <a:xfrm>
            <a:off x="3200400" y="2041504"/>
            <a:ext cx="8496300" cy="3331238"/>
          </a:xfrm>
        </p:spPr>
        <p:txBody>
          <a:bodyPr>
            <a:normAutofit/>
          </a:bodyPr>
          <a:lstStyle>
            <a:lvl1pPr algn="l">
              <a:defRPr sz="2000"/>
            </a:lvl1pPr>
            <a:lvl2pPr algn="l">
              <a:defRPr sz="1800"/>
            </a:lvl2pPr>
            <a:lvl3pPr algn="l">
              <a:defRPr sz="1600"/>
            </a:lvl3pPr>
            <a:lvl4pPr algn="l">
              <a:defRPr sz="1400"/>
            </a:lvl4pPr>
            <a:lvl5pPr algn="l">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4">
            <a:extLst>
              <a:ext uri="{FF2B5EF4-FFF2-40B4-BE49-F238E27FC236}">
                <a16:creationId xmlns:a16="http://schemas.microsoft.com/office/drawing/2014/main" id="{A3EE398A-B48F-F644-B68B-537DE5778EB5}"/>
              </a:ext>
            </a:extLst>
          </p:cNvPr>
          <p:cNvSpPr>
            <a:spLocks noGrp="1"/>
          </p:cNvSpPr>
          <p:nvPr>
            <p:ph type="body" sz="quarter" idx="17"/>
          </p:nvPr>
        </p:nvSpPr>
        <p:spPr>
          <a:xfrm>
            <a:off x="3200398" y="1463045"/>
            <a:ext cx="8496301" cy="581025"/>
          </a:xfrm>
        </p:spPr>
        <p:txBody>
          <a:bodyPr>
            <a:normAutofit/>
          </a:bodyPr>
          <a:lstStyle>
            <a:lvl1pPr marL="0" indent="0" algn="l">
              <a:buNone/>
              <a:defRPr sz="2400" b="1">
                <a:solidFill>
                  <a:schemeClr val="accent2"/>
                </a:solidFill>
              </a:defRPr>
            </a:lvl1pPr>
          </a:lstStyle>
          <a:p>
            <a:pPr lvl="0"/>
            <a:r>
              <a:rPr lang="en-US"/>
              <a:t>Edit Master text styles</a:t>
            </a:r>
          </a:p>
        </p:txBody>
      </p:sp>
      <p:pic>
        <p:nvPicPr>
          <p:cNvPr id="15" name="Picture 14">
            <a:extLst>
              <a:ext uri="{FF2B5EF4-FFF2-40B4-BE49-F238E27FC236}">
                <a16:creationId xmlns:a16="http://schemas.microsoft.com/office/drawing/2014/main" id="{4A55BC61-8A11-3D45-A211-5E0E0860F0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3404" y="5995255"/>
            <a:ext cx="1001564" cy="361095"/>
          </a:xfrm>
          <a:prstGeom prst="rect">
            <a:avLst/>
          </a:prstGeom>
        </p:spPr>
      </p:pic>
    </p:spTree>
    <p:extLst>
      <p:ext uri="{BB962C8B-B14F-4D97-AF65-F5344CB8AC3E}">
        <p14:creationId xmlns:p14="http://schemas.microsoft.com/office/powerpoint/2010/main" val="13135622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Left- Al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87C7B3-1EE1-EB4D-8A1C-A291AE117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Date Placeholder 11">
            <a:extLst>
              <a:ext uri="{FF2B5EF4-FFF2-40B4-BE49-F238E27FC236}">
                <a16:creationId xmlns:a16="http://schemas.microsoft.com/office/drawing/2014/main" id="{EA684953-0E0C-5240-9BDF-8C9C762346A9}"/>
              </a:ext>
            </a:extLst>
          </p:cNvPr>
          <p:cNvSpPr>
            <a:spLocks noGrp="1"/>
          </p:cNvSpPr>
          <p:nvPr>
            <p:ph type="dt" sz="half" idx="14"/>
          </p:nvPr>
        </p:nvSpPr>
        <p:spPr>
          <a:xfrm>
            <a:off x="495300" y="6356350"/>
            <a:ext cx="1333500" cy="365125"/>
          </a:xfrm>
          <a:prstGeom prst="rect">
            <a:avLst/>
          </a:prstGeom>
        </p:spPr>
        <p:txBody>
          <a:bodyPr/>
          <a:lstStyle/>
          <a:p>
            <a:fld id="{2DB25A26-D34F-284A-8A63-AAC97D37F5FE}" type="datetime1">
              <a:rPr lang="en-US" smtClean="0"/>
              <a:t>10/7/2021</a:t>
            </a:fld>
            <a:endParaRPr lang="en-US" dirty="0"/>
          </a:p>
        </p:txBody>
      </p:sp>
      <p:sp>
        <p:nvSpPr>
          <p:cNvPr id="13" name="Slide Number Placeholder 12">
            <a:extLst>
              <a:ext uri="{FF2B5EF4-FFF2-40B4-BE49-F238E27FC236}">
                <a16:creationId xmlns:a16="http://schemas.microsoft.com/office/drawing/2014/main" id="{83E86A18-B28F-A943-9183-51344929CBF5}"/>
              </a:ext>
            </a:extLst>
          </p:cNvPr>
          <p:cNvSpPr>
            <a:spLocks noGrp="1"/>
          </p:cNvSpPr>
          <p:nvPr>
            <p:ph type="sldNum" sz="quarter" idx="15"/>
          </p:nvPr>
        </p:nvSpPr>
        <p:spPr>
          <a:xfrm>
            <a:off x="8953500" y="6356350"/>
            <a:ext cx="2743200" cy="365125"/>
          </a:xfrm>
          <a:prstGeom prst="rect">
            <a:avLst/>
          </a:prstGeom>
        </p:spPr>
        <p:txBody>
          <a:bodyPr/>
          <a:lstStyle/>
          <a:p>
            <a:fld id="{038AC8F1-644E-114D-B918-AE00D545996E}" type="slidenum">
              <a:rPr lang="en-US" smtClean="0"/>
              <a:t>‹#›</a:t>
            </a:fld>
            <a:endParaRPr lang="en-US" dirty="0"/>
          </a:p>
        </p:txBody>
      </p:sp>
      <p:sp>
        <p:nvSpPr>
          <p:cNvPr id="14" name="Title 13">
            <a:extLst>
              <a:ext uri="{FF2B5EF4-FFF2-40B4-BE49-F238E27FC236}">
                <a16:creationId xmlns:a16="http://schemas.microsoft.com/office/drawing/2014/main" id="{6D8D9252-BE22-1A48-8B8F-9AA3E2D06827}"/>
              </a:ext>
            </a:extLst>
          </p:cNvPr>
          <p:cNvSpPr>
            <a:spLocks noGrp="1"/>
          </p:cNvSpPr>
          <p:nvPr>
            <p:ph type="title" hasCustomPrompt="1"/>
          </p:nvPr>
        </p:nvSpPr>
        <p:spPr>
          <a:xfrm>
            <a:off x="2693394" y="25015"/>
            <a:ext cx="8802584" cy="1325563"/>
          </a:xfrm>
        </p:spPr>
        <p:txBody>
          <a:bodyPr/>
          <a:lstStyle>
            <a:lvl1pPr algn="l">
              <a:defRPr/>
            </a:lvl1pPr>
          </a:lstStyle>
          <a:p>
            <a:r>
              <a:rPr lang="en-US" dirty="0"/>
              <a:t>Click To Edit Master Title Style</a:t>
            </a:r>
          </a:p>
        </p:txBody>
      </p:sp>
      <p:sp>
        <p:nvSpPr>
          <p:cNvPr id="19" name="Footer Placeholder 18">
            <a:extLst>
              <a:ext uri="{FF2B5EF4-FFF2-40B4-BE49-F238E27FC236}">
                <a16:creationId xmlns:a16="http://schemas.microsoft.com/office/drawing/2014/main" id="{9FA79261-AEF3-314F-A273-F138AA223108}"/>
              </a:ext>
            </a:extLst>
          </p:cNvPr>
          <p:cNvSpPr>
            <a:spLocks noGrp="1"/>
          </p:cNvSpPr>
          <p:nvPr>
            <p:ph type="ftr" sz="quarter" idx="16"/>
          </p:nvPr>
        </p:nvSpPr>
        <p:spPr>
          <a:xfrm>
            <a:off x="4829407" y="6356350"/>
            <a:ext cx="7124700" cy="365125"/>
          </a:xfrm>
          <a:prstGeom prst="rect">
            <a:avLst/>
          </a:prstGeom>
        </p:spPr>
        <p:txBody>
          <a:bodyPr/>
          <a:lstStyle>
            <a:lvl1pPr>
              <a:defRPr/>
            </a:lvl1pPr>
          </a:lstStyle>
          <a:p>
            <a:endParaRPr lang="en-US" dirty="0"/>
          </a:p>
        </p:txBody>
      </p:sp>
      <p:sp>
        <p:nvSpPr>
          <p:cNvPr id="22" name="Text Placeholder 9">
            <a:extLst>
              <a:ext uri="{FF2B5EF4-FFF2-40B4-BE49-F238E27FC236}">
                <a16:creationId xmlns:a16="http://schemas.microsoft.com/office/drawing/2014/main" id="{54660032-A249-B64D-9F2F-AE6D13C763C9}"/>
              </a:ext>
            </a:extLst>
          </p:cNvPr>
          <p:cNvSpPr>
            <a:spLocks noGrp="1"/>
          </p:cNvSpPr>
          <p:nvPr>
            <p:ph type="body" sz="quarter" idx="13"/>
          </p:nvPr>
        </p:nvSpPr>
        <p:spPr>
          <a:xfrm>
            <a:off x="2682243" y="2041504"/>
            <a:ext cx="9014457"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4">
            <a:extLst>
              <a:ext uri="{FF2B5EF4-FFF2-40B4-BE49-F238E27FC236}">
                <a16:creationId xmlns:a16="http://schemas.microsoft.com/office/drawing/2014/main" id="{8E6BFBA0-8DE7-D842-AF7E-CA8ADCD81EEC}"/>
              </a:ext>
            </a:extLst>
          </p:cNvPr>
          <p:cNvSpPr>
            <a:spLocks noGrp="1"/>
          </p:cNvSpPr>
          <p:nvPr>
            <p:ph type="body" sz="quarter" idx="17"/>
          </p:nvPr>
        </p:nvSpPr>
        <p:spPr>
          <a:xfrm>
            <a:off x="2682243" y="1463045"/>
            <a:ext cx="9014457"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11" name="Picture 10">
            <a:extLst>
              <a:ext uri="{FF2B5EF4-FFF2-40B4-BE49-F238E27FC236}">
                <a16:creationId xmlns:a16="http://schemas.microsoft.com/office/drawing/2014/main" id="{0483BAF0-FDD1-BA48-B789-A0A9CE9621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401" y="5995255"/>
            <a:ext cx="1001564" cy="361095"/>
          </a:xfrm>
          <a:prstGeom prst="rect">
            <a:avLst/>
          </a:prstGeom>
        </p:spPr>
      </p:pic>
    </p:spTree>
    <p:extLst>
      <p:ext uri="{BB962C8B-B14F-4D97-AF65-F5344CB8AC3E}">
        <p14:creationId xmlns:p14="http://schemas.microsoft.com/office/powerpoint/2010/main" val="34865195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D513417-6E23-074B-8666-7DF3E4F78F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905000" y="11430"/>
            <a:ext cx="10287000" cy="6858000"/>
          </a:xfrm>
          <a:prstGeom prst="rect">
            <a:avLst/>
          </a:prstGeom>
        </p:spPr>
      </p:pic>
      <p:sp>
        <p:nvSpPr>
          <p:cNvPr id="12" name="Rectangle 11">
            <a:extLst>
              <a:ext uri="{FF2B5EF4-FFF2-40B4-BE49-F238E27FC236}">
                <a16:creationId xmlns:a16="http://schemas.microsoft.com/office/drawing/2014/main" id="{759E750B-D4BB-6C4C-823D-87653D3EF159}"/>
              </a:ext>
            </a:extLst>
          </p:cNvPr>
          <p:cNvSpPr/>
          <p:nvPr userDrawn="1"/>
        </p:nvSpPr>
        <p:spPr>
          <a:xfrm>
            <a:off x="0" y="0"/>
            <a:ext cx="12192000" cy="6858000"/>
          </a:xfrm>
          <a:prstGeom prst="rect">
            <a:avLst/>
          </a:prstGeom>
          <a:gradFill>
            <a:gsLst>
              <a:gs pos="13000">
                <a:srgbClr val="045073">
                  <a:alpha val="47000"/>
                </a:srgbClr>
              </a:gs>
              <a:gs pos="100000">
                <a:srgbClr val="0A87A5"/>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C417045-9402-A54C-9EA5-6624410F0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40" y="0"/>
            <a:ext cx="12232640" cy="6880860"/>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a:xfrm>
            <a:off x="495300" y="6356350"/>
            <a:ext cx="1333500" cy="365125"/>
          </a:xfrm>
          <a:prstGeom prst="rect">
            <a:avLst/>
          </a:prstGeom>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a:xfrm>
            <a:off x="8953500" y="6356350"/>
            <a:ext cx="2743200" cy="365125"/>
          </a:xfrm>
          <a:prstGeom prst="rect">
            <a:avLst/>
          </a:prstGeom>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495300" y="2597150"/>
            <a:ext cx="4837112" cy="1863338"/>
          </a:xfrm>
        </p:spPr>
        <p:txBody>
          <a:bodyPr>
            <a:normAutofit/>
          </a:bodyPr>
          <a:lstStyle>
            <a:lvl1pPr marL="0" indent="0">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a:xfrm>
            <a:off x="1828800" y="6356350"/>
            <a:ext cx="7124700" cy="365125"/>
          </a:xfrm>
          <a:prstGeom prst="rect">
            <a:avLst/>
          </a:prstGeom>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C66034E0-AD95-2440-9EA3-85B88FE138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1848065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D513417-6E23-074B-8666-7DF3E4F78F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548172" y="1263"/>
            <a:ext cx="9643828" cy="6872220"/>
          </a:xfrm>
          <a:prstGeom prst="rect">
            <a:avLst/>
          </a:prstGeom>
        </p:spPr>
      </p:pic>
      <p:sp>
        <p:nvSpPr>
          <p:cNvPr id="12" name="Rectangle 11">
            <a:extLst>
              <a:ext uri="{FF2B5EF4-FFF2-40B4-BE49-F238E27FC236}">
                <a16:creationId xmlns:a16="http://schemas.microsoft.com/office/drawing/2014/main" id="{3211C9B6-7289-A049-99D3-005AE91E5732}"/>
              </a:ext>
            </a:extLst>
          </p:cNvPr>
          <p:cNvSpPr/>
          <p:nvPr userDrawn="1"/>
        </p:nvSpPr>
        <p:spPr>
          <a:xfrm>
            <a:off x="0" y="0"/>
            <a:ext cx="12192000" cy="6858000"/>
          </a:xfrm>
          <a:prstGeom prst="rect">
            <a:avLst/>
          </a:prstGeom>
          <a:gradFill>
            <a:gsLst>
              <a:gs pos="13000">
                <a:srgbClr val="045073">
                  <a:alpha val="47000"/>
                </a:srgbClr>
              </a:gs>
              <a:gs pos="100000">
                <a:srgbClr val="0A87A5"/>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C417045-9402-A54C-9EA5-6624410F0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41" y="0"/>
            <a:ext cx="12202407" cy="6863854"/>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a:xfrm>
            <a:off x="495300" y="6356350"/>
            <a:ext cx="1333500" cy="365125"/>
          </a:xfrm>
          <a:prstGeom prst="rect">
            <a:avLst/>
          </a:prstGeom>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a:xfrm>
            <a:off x="8953500" y="6356350"/>
            <a:ext cx="2743200" cy="365125"/>
          </a:xfrm>
          <a:prstGeom prst="rect">
            <a:avLst/>
          </a:prstGeom>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495300" y="2597150"/>
            <a:ext cx="4837112" cy="1863338"/>
          </a:xfrm>
        </p:spPr>
        <p:txBody>
          <a:bodyPr>
            <a:normAutofit/>
          </a:bodyPr>
          <a:lstStyle>
            <a:lvl1pPr marL="0" indent="0">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a:xfrm>
            <a:off x="1828800" y="6356350"/>
            <a:ext cx="7124700" cy="365125"/>
          </a:xfrm>
          <a:prstGeom prst="rect">
            <a:avLst/>
          </a:prstGeom>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C64BDA16-3202-154A-86EA-0F035EC2BC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20963103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79656D-AD2D-6D4E-AD27-24C818523A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a:off x="0" y="0"/>
            <a:ext cx="10287000" cy="6858000"/>
          </a:xfrm>
          <a:prstGeom prst="rect">
            <a:avLst/>
          </a:prstGeom>
        </p:spPr>
      </p:pic>
      <p:sp>
        <p:nvSpPr>
          <p:cNvPr id="2" name="Rectangle 1">
            <a:extLst>
              <a:ext uri="{FF2B5EF4-FFF2-40B4-BE49-F238E27FC236}">
                <a16:creationId xmlns:a16="http://schemas.microsoft.com/office/drawing/2014/main" id="{119B55D6-5CCB-9C44-832D-AF65701897F5}"/>
              </a:ext>
            </a:extLst>
          </p:cNvPr>
          <p:cNvSpPr/>
          <p:nvPr userDrawn="1"/>
        </p:nvSpPr>
        <p:spPr>
          <a:xfrm>
            <a:off x="0" y="0"/>
            <a:ext cx="12192000" cy="6858000"/>
          </a:xfrm>
          <a:prstGeom prst="rect">
            <a:avLst/>
          </a:prstGeom>
          <a:gradFill>
            <a:gsLst>
              <a:gs pos="13000">
                <a:srgbClr val="045073">
                  <a:alpha val="47000"/>
                </a:srgbClr>
              </a:gs>
              <a:gs pos="100000">
                <a:srgbClr val="0A87A5"/>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C3C3BD6-7265-6447-ABA0-FFB2E145FF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a:xfrm>
            <a:off x="495300" y="6356350"/>
            <a:ext cx="1333500" cy="365125"/>
          </a:xfrm>
          <a:prstGeom prst="rect">
            <a:avLst/>
          </a:prstGeom>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a:xfrm>
            <a:off x="8953500" y="6356350"/>
            <a:ext cx="2743200" cy="365125"/>
          </a:xfrm>
          <a:prstGeom prst="rect">
            <a:avLst/>
          </a:prstGeom>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6859588" y="2597150"/>
            <a:ext cx="4837112" cy="1863338"/>
          </a:xfrm>
        </p:spPr>
        <p:txBody>
          <a:bodyPr>
            <a:normAutofit/>
          </a:bodyPr>
          <a:lstStyle>
            <a:lvl1pPr marL="0" indent="0" algn="r">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a:xfrm>
            <a:off x="1828800" y="6356350"/>
            <a:ext cx="7124700" cy="365125"/>
          </a:xfrm>
          <a:prstGeom prst="rect">
            <a:avLst/>
          </a:prstGeom>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BAB06510-4299-7246-82B4-23A5045306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174314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D513417-6E23-074B-8666-7DF3E4F78F2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2548172" y="1263"/>
            <a:ext cx="9643828" cy="6872220"/>
          </a:xfrm>
          <a:prstGeom prst="rect">
            <a:avLst/>
          </a:prstGeom>
        </p:spPr>
      </p:pic>
      <p:sp>
        <p:nvSpPr>
          <p:cNvPr id="12" name="Rectangle 11">
            <a:extLst>
              <a:ext uri="{FF2B5EF4-FFF2-40B4-BE49-F238E27FC236}">
                <a16:creationId xmlns:a16="http://schemas.microsoft.com/office/drawing/2014/main" id="{3211C9B6-7289-A049-99D3-005AE91E5732}"/>
              </a:ext>
            </a:extLst>
          </p:cNvPr>
          <p:cNvSpPr/>
          <p:nvPr userDrawn="1"/>
        </p:nvSpPr>
        <p:spPr>
          <a:xfrm>
            <a:off x="0" y="0"/>
            <a:ext cx="12192000" cy="6858000"/>
          </a:xfrm>
          <a:prstGeom prst="rect">
            <a:avLst/>
          </a:prstGeom>
          <a:gradFill>
            <a:gsLst>
              <a:gs pos="13000">
                <a:srgbClr val="045073">
                  <a:alpha val="47000"/>
                </a:srgbClr>
              </a:gs>
              <a:gs pos="100000">
                <a:srgbClr val="0A87A5"/>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C417045-9402-A54C-9EA5-6624410F0E7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641" y="0"/>
            <a:ext cx="12202407" cy="6863854"/>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495300" y="2597150"/>
            <a:ext cx="4837112" cy="1863338"/>
          </a:xfrm>
        </p:spPr>
        <p:txBody>
          <a:bodyPr>
            <a:normAutofit/>
          </a:bodyPr>
          <a:lstStyle>
            <a:lvl1pPr marL="0" indent="0">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C64BDA16-3202-154A-86EA-0F035EC2BC6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18884096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3C3BD6-7265-6447-ABA0-FFB2E145FF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a:xfrm>
            <a:off x="495300" y="6356350"/>
            <a:ext cx="1333500" cy="365125"/>
          </a:xfrm>
          <a:prstGeom prst="rect">
            <a:avLst/>
          </a:prstGeom>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a:xfrm>
            <a:off x="8953500" y="6356350"/>
            <a:ext cx="2743200" cy="365125"/>
          </a:xfrm>
          <a:prstGeom prst="rect">
            <a:avLst/>
          </a:prstGeom>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6859588" y="2597150"/>
            <a:ext cx="4837112" cy="1863338"/>
          </a:xfrm>
        </p:spPr>
        <p:txBody>
          <a:bodyPr>
            <a:normAutofit/>
          </a:bodyPr>
          <a:lstStyle>
            <a:lvl1pPr marL="0" indent="0" algn="r">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a:xfrm>
            <a:off x="1828800" y="6356350"/>
            <a:ext cx="7124700" cy="365125"/>
          </a:xfrm>
          <a:prstGeom prst="rect">
            <a:avLst/>
          </a:prstGeom>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BAB06510-4299-7246-82B4-23A5045306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41738983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EE4E44-27AF-7540-AE4A-99B404311D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3A1C3A2B-2D93-AC48-9149-1121BF83CE32}"/>
              </a:ext>
            </a:extLst>
          </p:cNvPr>
          <p:cNvSpPr>
            <a:spLocks noGrp="1"/>
          </p:cNvSpPr>
          <p:nvPr>
            <p:ph type="dt" sz="half" idx="10"/>
          </p:nvPr>
        </p:nvSpPr>
        <p:spPr>
          <a:xfrm>
            <a:off x="495300" y="6356350"/>
            <a:ext cx="1333500" cy="365125"/>
          </a:xfrm>
          <a:prstGeom prst="rect">
            <a:avLst/>
          </a:prstGeom>
        </p:spPr>
        <p:txBody>
          <a:bodyPr/>
          <a:lstStyle/>
          <a:p>
            <a:fld id="{8C4242B8-493C-0942-83D4-F99296A22DCE}" type="datetime1">
              <a:rPr lang="en-US" smtClean="0"/>
              <a:t>10/7/2021</a:t>
            </a:fld>
            <a:endParaRPr lang="en-US" dirty="0"/>
          </a:p>
        </p:txBody>
      </p:sp>
      <p:sp>
        <p:nvSpPr>
          <p:cNvPr id="5" name="Slide Number Placeholder 4">
            <a:extLst>
              <a:ext uri="{FF2B5EF4-FFF2-40B4-BE49-F238E27FC236}">
                <a16:creationId xmlns:a16="http://schemas.microsoft.com/office/drawing/2014/main" id="{F135A6C2-6FF6-0A42-BCEE-D448D999F8AE}"/>
              </a:ext>
            </a:extLst>
          </p:cNvPr>
          <p:cNvSpPr>
            <a:spLocks noGrp="1"/>
          </p:cNvSpPr>
          <p:nvPr>
            <p:ph type="sldNum" sz="quarter" idx="12"/>
          </p:nvPr>
        </p:nvSpPr>
        <p:spPr>
          <a:xfrm>
            <a:off x="8953500" y="6356350"/>
            <a:ext cx="2743200" cy="365125"/>
          </a:xfrm>
          <a:prstGeom prst="rect">
            <a:avLst/>
          </a:prstGeom>
        </p:spPr>
        <p:txBody>
          <a:bodyPr/>
          <a:lstStyle>
            <a:lvl1pPr>
              <a:defRPr>
                <a:solidFill>
                  <a:schemeClr val="bg1"/>
                </a:solidFill>
              </a:defRPr>
            </a:lvl1pPr>
          </a:lstStyle>
          <a:p>
            <a:fld id="{038AC8F1-644E-114D-B918-AE00D545996E}" type="slidenum">
              <a:rPr lang="en-US" smtClean="0"/>
              <a:pPr/>
              <a:t>‹#›</a:t>
            </a:fld>
            <a:endParaRPr lang="en-US" dirty="0"/>
          </a:p>
        </p:txBody>
      </p:sp>
      <p:sp>
        <p:nvSpPr>
          <p:cNvPr id="10" name="Title 9">
            <a:extLst>
              <a:ext uri="{FF2B5EF4-FFF2-40B4-BE49-F238E27FC236}">
                <a16:creationId xmlns:a16="http://schemas.microsoft.com/office/drawing/2014/main" id="{D236F6DE-8BAB-B244-987C-E5A44D5A4B02}"/>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36D838D5-D9E1-704B-8058-33F1F1A303F5}"/>
              </a:ext>
            </a:extLst>
          </p:cNvPr>
          <p:cNvSpPr>
            <a:spLocks noGrp="1"/>
          </p:cNvSpPr>
          <p:nvPr>
            <p:ph type="ftr" sz="quarter" idx="14"/>
          </p:nvPr>
        </p:nvSpPr>
        <p:spPr>
          <a:xfrm>
            <a:off x="1828800" y="6356350"/>
            <a:ext cx="7124700" cy="365125"/>
          </a:xfrm>
          <a:prstGeom prst="rect">
            <a:avLst/>
          </a:prstGeom>
        </p:spPr>
        <p:txBody>
          <a:bodyPr/>
          <a:lstStyle/>
          <a:p>
            <a:endParaRPr lang="en-US" dirty="0"/>
          </a:p>
        </p:txBody>
      </p:sp>
      <p:sp>
        <p:nvSpPr>
          <p:cNvPr id="16" name="Text Placeholder 9">
            <a:extLst>
              <a:ext uri="{FF2B5EF4-FFF2-40B4-BE49-F238E27FC236}">
                <a16:creationId xmlns:a16="http://schemas.microsoft.com/office/drawing/2014/main" id="{5F732D39-B6B3-7340-8C4B-EA1F4C1DB9A8}"/>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9D659C92-54EC-FC4F-BCB3-EABE73512D29}"/>
              </a:ext>
            </a:extLst>
          </p:cNvPr>
          <p:cNvSpPr>
            <a:spLocks noGrp="1"/>
          </p:cNvSpPr>
          <p:nvPr>
            <p:ph type="body" sz="quarter" idx="17"/>
          </p:nvPr>
        </p:nvSpPr>
        <p:spPr>
          <a:xfrm>
            <a:off x="495300" y="1463045"/>
            <a:ext cx="9254342"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12" name="Picture 11">
            <a:extLst>
              <a:ext uri="{FF2B5EF4-FFF2-40B4-BE49-F238E27FC236}">
                <a16:creationId xmlns:a16="http://schemas.microsoft.com/office/drawing/2014/main" id="{8E2ADA9B-928E-5648-A4BD-D43150ADB1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39835150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0" y="-1"/>
            <a:ext cx="12188390" cy="686003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95300" y="6356350"/>
            <a:ext cx="1333500" cy="365125"/>
          </a:xfrm>
          <a:prstGeom prst="rect">
            <a:avLst/>
          </a:prstGeom>
        </p:spPr>
        <p:txBody>
          <a:bodyPr/>
          <a:lstStyle>
            <a:lvl1pPr>
              <a:defRPr>
                <a:solidFill>
                  <a:schemeClr val="bg1"/>
                </a:solidFill>
              </a:defRPr>
            </a:lvl1pPr>
          </a:lstStyle>
          <a:p>
            <a:fld id="{C7A048D2-86F5-0A40-BDFB-D187D9D98A2A}" type="datetime1">
              <a:rPr lang="en-US" smtClean="0"/>
              <a:pPr/>
              <a:t>10/7/2021</a:t>
            </a:fld>
            <a:endParaRPr lang="en-US" dirty="0"/>
          </a:p>
        </p:txBody>
      </p:sp>
      <p:sp>
        <p:nvSpPr>
          <p:cNvPr id="4" name="Slide Number Placeholder 3"/>
          <p:cNvSpPr>
            <a:spLocks noGrp="1"/>
          </p:cNvSpPr>
          <p:nvPr>
            <p:ph type="sldNum" sz="quarter" idx="11"/>
          </p:nvPr>
        </p:nvSpPr>
        <p:spPr>
          <a:xfrm>
            <a:off x="8953500" y="6356350"/>
            <a:ext cx="2743200" cy="365125"/>
          </a:xfrm>
          <a:prstGeom prst="rect">
            <a:avLst/>
          </a:prstGeom>
        </p:spPr>
        <p:txBody>
          <a:bodyPr/>
          <a:lstStyle>
            <a:lvl1pPr>
              <a:defRPr>
                <a:solidFill>
                  <a:schemeClr val="bg1"/>
                </a:solidFill>
              </a:defRPr>
            </a:lvl1pPr>
          </a:lstStyle>
          <a:p>
            <a:fld id="{038AC8F1-644E-114D-B918-AE00D545996E}" type="slidenum">
              <a:rPr lang="en-US" smtClean="0"/>
              <a:pPr/>
              <a:t>‹#›</a:t>
            </a:fld>
            <a:endParaRPr lang="en-US" dirty="0"/>
          </a:p>
        </p:txBody>
      </p:sp>
      <p:sp>
        <p:nvSpPr>
          <p:cNvPr id="5" name="Footer Placeholder 4"/>
          <p:cNvSpPr>
            <a:spLocks noGrp="1"/>
          </p:cNvSpPr>
          <p:nvPr>
            <p:ph type="ftr" sz="quarter" idx="12"/>
          </p:nvPr>
        </p:nvSpPr>
        <p:spPr>
          <a:xfrm>
            <a:off x="1828800" y="6356350"/>
            <a:ext cx="7124700" cy="365125"/>
          </a:xfrm>
          <a:prstGeom prst="rect">
            <a:avLst/>
          </a:prstGeom>
        </p:spPr>
        <p:txBody>
          <a:bodyPr/>
          <a:lstStyle>
            <a:lvl1pPr>
              <a:defRPr>
                <a:solidFill>
                  <a:schemeClr val="bg1"/>
                </a:solidFill>
              </a:defRPr>
            </a:lvl1pPr>
          </a:lstStyle>
          <a:p>
            <a:r>
              <a:rPr lang="en-US" dirty="0"/>
              <a:t>Footer</a:t>
            </a:r>
          </a:p>
        </p:txBody>
      </p:sp>
      <p:sp>
        <p:nvSpPr>
          <p:cNvPr id="8" name="Text Placeholder 9">
            <a:extLst>
              <a:ext uri="{FF2B5EF4-FFF2-40B4-BE49-F238E27FC236}">
                <a16:creationId xmlns:a16="http://schemas.microsoft.com/office/drawing/2014/main" id="{5F732D39-B6B3-7340-8C4B-EA1F4C1DB9A8}"/>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4">
            <a:extLst>
              <a:ext uri="{FF2B5EF4-FFF2-40B4-BE49-F238E27FC236}">
                <a16:creationId xmlns:a16="http://schemas.microsoft.com/office/drawing/2014/main" id="{9D659C92-54EC-FC4F-BCB3-EABE73512D29}"/>
              </a:ext>
            </a:extLst>
          </p:cNvPr>
          <p:cNvSpPr>
            <a:spLocks noGrp="1"/>
          </p:cNvSpPr>
          <p:nvPr>
            <p:ph type="body" sz="quarter" idx="17"/>
          </p:nvPr>
        </p:nvSpPr>
        <p:spPr>
          <a:xfrm>
            <a:off x="495300" y="1463045"/>
            <a:ext cx="9254342" cy="581025"/>
          </a:xfrm>
        </p:spPr>
        <p:txBody>
          <a:bodyPr>
            <a:normAutofit/>
          </a:bodyPr>
          <a:lstStyle>
            <a:lvl1pPr marL="0" indent="0">
              <a:buNone/>
              <a:defRPr sz="2400" b="1">
                <a:solidFill>
                  <a:schemeClr val="accent2"/>
                </a:solidFill>
              </a:defRPr>
            </a:lvl1pPr>
          </a:lstStyle>
          <a:p>
            <a:pPr lvl="0"/>
            <a:r>
              <a:rPr lang="en-US"/>
              <a:t>Edit Master text styles</a:t>
            </a:r>
          </a:p>
        </p:txBody>
      </p:sp>
    </p:spTree>
    <p:extLst>
      <p:ext uri="{BB962C8B-B14F-4D97-AF65-F5344CB8AC3E}">
        <p14:creationId xmlns:p14="http://schemas.microsoft.com/office/powerpoint/2010/main" val="42168828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032AD-58AD-824A-B402-45C9EA60247F}"/>
              </a:ext>
            </a:extLst>
          </p:cNvPr>
          <p:cNvSpPr>
            <a:spLocks noGrp="1"/>
          </p:cNvSpPr>
          <p:nvPr>
            <p:ph type="dt" sz="half" idx="10"/>
          </p:nvPr>
        </p:nvSpPr>
        <p:spPr>
          <a:xfrm>
            <a:off x="495300" y="6356350"/>
            <a:ext cx="1333500" cy="365125"/>
          </a:xfrm>
          <a:prstGeom prst="rect">
            <a:avLst/>
          </a:prstGeom>
        </p:spPr>
        <p:txBody>
          <a:bodyPr/>
          <a:lstStyle/>
          <a:p>
            <a:fld id="{53FDA97D-F2AB-324D-BE06-24BE7D01D910}" type="datetime1">
              <a:rPr lang="en-US" smtClean="0"/>
              <a:t>10/7/2021</a:t>
            </a:fld>
            <a:endParaRPr lang="en-US" dirty="0"/>
          </a:p>
        </p:txBody>
      </p:sp>
      <p:sp>
        <p:nvSpPr>
          <p:cNvPr id="4" name="Slide Number Placeholder 3">
            <a:extLst>
              <a:ext uri="{FF2B5EF4-FFF2-40B4-BE49-F238E27FC236}">
                <a16:creationId xmlns:a16="http://schemas.microsoft.com/office/drawing/2014/main" id="{6EDDCB43-FB86-7542-96F3-FE24DEE74061}"/>
              </a:ext>
            </a:extLst>
          </p:cNvPr>
          <p:cNvSpPr>
            <a:spLocks noGrp="1"/>
          </p:cNvSpPr>
          <p:nvPr>
            <p:ph type="sldNum" sz="quarter" idx="12"/>
          </p:nvPr>
        </p:nvSpPr>
        <p:spPr>
          <a:xfrm>
            <a:off x="8953500" y="6356350"/>
            <a:ext cx="2743200" cy="365125"/>
          </a:xfrm>
          <a:prstGeom prst="rect">
            <a:avLst/>
          </a:prstGeom>
        </p:spPr>
        <p:txBody>
          <a:bodyPr/>
          <a:lstStyle/>
          <a:p>
            <a:fld id="{038AC8F1-644E-114D-B918-AE00D545996E}" type="slidenum">
              <a:rPr lang="en-US" smtClean="0"/>
              <a:t>‹#›</a:t>
            </a:fld>
            <a:endParaRPr lang="en-US" dirty="0"/>
          </a:p>
        </p:txBody>
      </p:sp>
      <p:sp>
        <p:nvSpPr>
          <p:cNvPr id="10" name="Title 9">
            <a:extLst>
              <a:ext uri="{FF2B5EF4-FFF2-40B4-BE49-F238E27FC236}">
                <a16:creationId xmlns:a16="http://schemas.microsoft.com/office/drawing/2014/main" id="{EB2606D3-EA4A-764D-BC6D-38AF8433C145}"/>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5942BBC1-F9BB-4E48-AFC1-5CADDFA7CF5F}"/>
              </a:ext>
            </a:extLst>
          </p:cNvPr>
          <p:cNvSpPr>
            <a:spLocks noGrp="1"/>
          </p:cNvSpPr>
          <p:nvPr>
            <p:ph type="ftr" sz="quarter" idx="14"/>
          </p:nvPr>
        </p:nvSpPr>
        <p:spPr>
          <a:xfrm>
            <a:off x="1828800" y="6356350"/>
            <a:ext cx="7124700" cy="365125"/>
          </a:xfrm>
          <a:prstGeom prst="rect">
            <a:avLst/>
          </a:prstGeom>
        </p:spPr>
        <p:txBody>
          <a:bodyPr/>
          <a:lstStyle/>
          <a:p>
            <a:endParaRPr lang="en-US" dirty="0"/>
          </a:p>
        </p:txBody>
      </p:sp>
      <p:sp>
        <p:nvSpPr>
          <p:cNvPr id="16" name="Text Placeholder 9">
            <a:extLst>
              <a:ext uri="{FF2B5EF4-FFF2-40B4-BE49-F238E27FC236}">
                <a16:creationId xmlns:a16="http://schemas.microsoft.com/office/drawing/2014/main" id="{DCD1D9B2-AD7C-1B4E-901D-BFB386839655}"/>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769A703E-1E44-8942-9E34-394338638454}"/>
              </a:ext>
            </a:extLst>
          </p:cNvPr>
          <p:cNvSpPr>
            <a:spLocks noGrp="1"/>
          </p:cNvSpPr>
          <p:nvPr>
            <p:ph type="body" sz="quarter" idx="17"/>
          </p:nvPr>
        </p:nvSpPr>
        <p:spPr>
          <a:xfrm>
            <a:off x="495300" y="1463045"/>
            <a:ext cx="11201400" cy="581025"/>
          </a:xfrm>
        </p:spPr>
        <p:txBody>
          <a:bodyPr>
            <a:normAutofit/>
          </a:bodyPr>
          <a:lstStyle>
            <a:lvl1pPr marL="0" indent="0">
              <a:buNone/>
              <a:defRPr sz="2400" b="1">
                <a:solidFill>
                  <a:schemeClr val="accent2"/>
                </a:solidFill>
              </a:defRPr>
            </a:lvl1pPr>
          </a:lstStyle>
          <a:p>
            <a:pPr lvl="0"/>
            <a:r>
              <a:rPr lang="en-US"/>
              <a:t>Edit Master text styles</a:t>
            </a:r>
          </a:p>
        </p:txBody>
      </p:sp>
      <p:pic>
        <p:nvPicPr>
          <p:cNvPr id="14" name="Picture 13">
            <a:extLst>
              <a:ext uri="{FF2B5EF4-FFF2-40B4-BE49-F238E27FC236}">
                <a16:creationId xmlns:a16="http://schemas.microsoft.com/office/drawing/2014/main" id="{DA788583-032F-D341-BD69-3860D53CF5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5300" y="5997229"/>
            <a:ext cx="1001564" cy="357146"/>
          </a:xfrm>
          <a:prstGeom prst="rect">
            <a:avLst/>
          </a:prstGeom>
        </p:spPr>
      </p:pic>
    </p:spTree>
    <p:extLst>
      <p:ext uri="{BB962C8B-B14F-4D97-AF65-F5344CB8AC3E}">
        <p14:creationId xmlns:p14="http://schemas.microsoft.com/office/powerpoint/2010/main" val="13010589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032AD-58AD-824A-B402-45C9EA60247F}"/>
              </a:ext>
            </a:extLst>
          </p:cNvPr>
          <p:cNvSpPr>
            <a:spLocks noGrp="1"/>
          </p:cNvSpPr>
          <p:nvPr>
            <p:ph type="dt" sz="half" idx="10"/>
          </p:nvPr>
        </p:nvSpPr>
        <p:spPr>
          <a:xfrm>
            <a:off x="495300" y="6356350"/>
            <a:ext cx="1333500" cy="365125"/>
          </a:xfrm>
          <a:prstGeom prst="rect">
            <a:avLst/>
          </a:prstGeom>
        </p:spPr>
        <p:txBody>
          <a:bodyPr/>
          <a:lstStyle/>
          <a:p>
            <a:fld id="{53FDA97D-F2AB-324D-BE06-24BE7D01D910}" type="datetime1">
              <a:rPr lang="en-US" smtClean="0"/>
              <a:t>10/7/2021</a:t>
            </a:fld>
            <a:endParaRPr lang="en-US" dirty="0"/>
          </a:p>
        </p:txBody>
      </p:sp>
      <p:sp>
        <p:nvSpPr>
          <p:cNvPr id="4" name="Slide Number Placeholder 3">
            <a:extLst>
              <a:ext uri="{FF2B5EF4-FFF2-40B4-BE49-F238E27FC236}">
                <a16:creationId xmlns:a16="http://schemas.microsoft.com/office/drawing/2014/main" id="{6EDDCB43-FB86-7542-96F3-FE24DEE74061}"/>
              </a:ext>
            </a:extLst>
          </p:cNvPr>
          <p:cNvSpPr>
            <a:spLocks noGrp="1"/>
          </p:cNvSpPr>
          <p:nvPr>
            <p:ph type="sldNum" sz="quarter" idx="12"/>
          </p:nvPr>
        </p:nvSpPr>
        <p:spPr>
          <a:xfrm>
            <a:off x="8953500" y="6356350"/>
            <a:ext cx="2743200" cy="365125"/>
          </a:xfrm>
          <a:prstGeom prst="rect">
            <a:avLst/>
          </a:prstGeom>
        </p:spPr>
        <p:txBody>
          <a:bodyPr/>
          <a:lstStyle/>
          <a:p>
            <a:fld id="{038AC8F1-644E-114D-B918-AE00D545996E}" type="slidenum">
              <a:rPr lang="en-US" smtClean="0"/>
              <a:t>‹#›</a:t>
            </a:fld>
            <a:endParaRPr lang="en-US" dirty="0"/>
          </a:p>
        </p:txBody>
      </p:sp>
      <p:sp>
        <p:nvSpPr>
          <p:cNvPr id="10" name="Title 9">
            <a:extLst>
              <a:ext uri="{FF2B5EF4-FFF2-40B4-BE49-F238E27FC236}">
                <a16:creationId xmlns:a16="http://schemas.microsoft.com/office/drawing/2014/main" id="{EB2606D3-EA4A-764D-BC6D-38AF8433C145}"/>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5942BBC1-F9BB-4E48-AFC1-5CADDFA7CF5F}"/>
              </a:ext>
            </a:extLst>
          </p:cNvPr>
          <p:cNvSpPr>
            <a:spLocks noGrp="1"/>
          </p:cNvSpPr>
          <p:nvPr>
            <p:ph type="ftr" sz="quarter" idx="14"/>
          </p:nvPr>
        </p:nvSpPr>
        <p:spPr>
          <a:xfrm>
            <a:off x="1828800" y="6356350"/>
            <a:ext cx="7124700" cy="365125"/>
          </a:xfrm>
          <a:prstGeom prst="rect">
            <a:avLst/>
          </a:prstGeom>
        </p:spPr>
        <p:txBody>
          <a:bodyPr/>
          <a:lstStyle/>
          <a:p>
            <a:endParaRPr lang="en-US" dirty="0"/>
          </a:p>
        </p:txBody>
      </p:sp>
      <p:sp>
        <p:nvSpPr>
          <p:cNvPr id="16" name="Text Placeholder 9">
            <a:extLst>
              <a:ext uri="{FF2B5EF4-FFF2-40B4-BE49-F238E27FC236}">
                <a16:creationId xmlns:a16="http://schemas.microsoft.com/office/drawing/2014/main" id="{DCD1D9B2-AD7C-1B4E-901D-BFB386839655}"/>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769A703E-1E44-8942-9E34-394338638454}"/>
              </a:ext>
            </a:extLst>
          </p:cNvPr>
          <p:cNvSpPr>
            <a:spLocks noGrp="1"/>
          </p:cNvSpPr>
          <p:nvPr>
            <p:ph type="body" sz="quarter" idx="17"/>
          </p:nvPr>
        </p:nvSpPr>
        <p:spPr>
          <a:xfrm>
            <a:off x="495300" y="1463045"/>
            <a:ext cx="11201400" cy="581025"/>
          </a:xfrm>
        </p:spPr>
        <p:txBody>
          <a:bodyPr>
            <a:normAutofit/>
          </a:bodyPr>
          <a:lstStyle>
            <a:lvl1pPr marL="0" indent="0">
              <a:buNone/>
              <a:defRPr sz="2400" b="1">
                <a:solidFill>
                  <a:schemeClr val="accent2"/>
                </a:solidFill>
              </a:defRPr>
            </a:lvl1pPr>
          </a:lstStyle>
          <a:p>
            <a:pPr lvl="0"/>
            <a:r>
              <a:rPr lang="en-US"/>
              <a:t>Edit Master text styles</a:t>
            </a:r>
          </a:p>
        </p:txBody>
      </p:sp>
    </p:spTree>
    <p:extLst>
      <p:ext uri="{BB962C8B-B14F-4D97-AF65-F5344CB8AC3E}">
        <p14:creationId xmlns:p14="http://schemas.microsoft.com/office/powerpoint/2010/main" val="3409904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DDCB43-FB86-7542-96F3-FE24DEE74061}"/>
              </a:ext>
            </a:extLst>
          </p:cNvPr>
          <p:cNvSpPr>
            <a:spLocks noGrp="1"/>
          </p:cNvSpPr>
          <p:nvPr>
            <p:ph type="sldNum" sz="quarter" idx="12"/>
          </p:nvPr>
        </p:nvSpPr>
        <p:spPr>
          <a:xfrm>
            <a:off x="8953500" y="6356350"/>
            <a:ext cx="2743200" cy="365125"/>
          </a:xfrm>
          <a:prstGeom prst="rect">
            <a:avLst/>
          </a:prstGeom>
        </p:spPr>
        <p:txBody>
          <a:bodyPr/>
          <a:lstStyle/>
          <a:p>
            <a:fld id="{038AC8F1-644E-114D-B918-AE00D545996E}" type="slidenum">
              <a:rPr lang="en-US" smtClean="0"/>
              <a:t>‹#›</a:t>
            </a:fld>
            <a:endParaRPr lang="en-US" dirty="0"/>
          </a:p>
        </p:txBody>
      </p:sp>
      <p:sp>
        <p:nvSpPr>
          <p:cNvPr id="10" name="Title 9">
            <a:extLst>
              <a:ext uri="{FF2B5EF4-FFF2-40B4-BE49-F238E27FC236}">
                <a16:creationId xmlns:a16="http://schemas.microsoft.com/office/drawing/2014/main" id="{EB2606D3-EA4A-764D-BC6D-38AF8433C145}"/>
              </a:ext>
            </a:extLst>
          </p:cNvPr>
          <p:cNvSpPr>
            <a:spLocks noGrp="1"/>
          </p:cNvSpPr>
          <p:nvPr>
            <p:ph type="title" hasCustomPrompt="1"/>
          </p:nvPr>
        </p:nvSpPr>
        <p:spPr/>
        <p:txBody>
          <a:bodyPr/>
          <a:lstStyle/>
          <a:p>
            <a:r>
              <a:rPr lang="en-US" dirty="0"/>
              <a:t>Click To Edit Master Title Style</a:t>
            </a:r>
          </a:p>
        </p:txBody>
      </p:sp>
      <p:sp>
        <p:nvSpPr>
          <p:cNvPr id="13" name="Footer Placeholder 12">
            <a:extLst>
              <a:ext uri="{FF2B5EF4-FFF2-40B4-BE49-F238E27FC236}">
                <a16:creationId xmlns:a16="http://schemas.microsoft.com/office/drawing/2014/main" id="{5942BBC1-F9BB-4E48-AFC1-5CADDFA7CF5F}"/>
              </a:ext>
            </a:extLst>
          </p:cNvPr>
          <p:cNvSpPr>
            <a:spLocks noGrp="1"/>
          </p:cNvSpPr>
          <p:nvPr>
            <p:ph type="ftr" sz="quarter" idx="14"/>
          </p:nvPr>
        </p:nvSpPr>
        <p:spPr>
          <a:xfrm>
            <a:off x="1828800" y="6356350"/>
            <a:ext cx="7124700" cy="365125"/>
          </a:xfrm>
          <a:prstGeom prst="rect">
            <a:avLst/>
          </a:prstGeom>
        </p:spPr>
        <p:txBody>
          <a:bodyPr/>
          <a:lstStyle/>
          <a:p>
            <a:endParaRPr lang="en-US" dirty="0"/>
          </a:p>
        </p:txBody>
      </p:sp>
    </p:spTree>
    <p:extLst>
      <p:ext uri="{BB962C8B-B14F-4D97-AF65-F5344CB8AC3E}">
        <p14:creationId xmlns:p14="http://schemas.microsoft.com/office/powerpoint/2010/main" val="35372080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imay Blue Solid">
    <p:bg>
      <p:bgPr>
        <a:gradFill>
          <a:gsLst>
            <a:gs pos="10000">
              <a:srgbClr val="00824C"/>
            </a:gs>
            <a:gs pos="100000">
              <a:srgbClr val="0A87A5"/>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5B13-86D0-934E-930B-DD1FC9DC32D7}"/>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pic>
        <p:nvPicPr>
          <p:cNvPr id="7" name="Picture 6">
            <a:extLst>
              <a:ext uri="{FF2B5EF4-FFF2-40B4-BE49-F238E27FC236}">
                <a16:creationId xmlns:a16="http://schemas.microsoft.com/office/drawing/2014/main" id="{A70299C5-D499-4645-A33B-60062448A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15814963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imary Teal Soli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5B13-86D0-934E-930B-DD1FC9DC32D7}"/>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8F7E0A01-9813-F445-97AC-064076959591}"/>
              </a:ext>
            </a:extLst>
          </p:cNvPr>
          <p:cNvSpPr>
            <a:spLocks noGrp="1"/>
          </p:cNvSpPr>
          <p:nvPr>
            <p:ph type="dt" sz="half" idx="10"/>
          </p:nvPr>
        </p:nvSpPr>
        <p:spPr>
          <a:xfrm>
            <a:off x="495300" y="6356350"/>
            <a:ext cx="1333500" cy="365125"/>
          </a:xfrm>
          <a:prstGeom prst="rect">
            <a:avLst/>
          </a:prstGeom>
        </p:spPr>
        <p:txBody>
          <a:bodyPr/>
          <a:lstStyle>
            <a:lvl1pPr>
              <a:defRPr>
                <a:solidFill>
                  <a:schemeClr val="bg1"/>
                </a:solidFill>
              </a:defRPr>
            </a:lvl1pPr>
          </a:lstStyle>
          <a:p>
            <a:fld id="{C7A048D2-86F5-0A40-BDFB-D187D9D98A2A}" type="datetime1">
              <a:rPr lang="en-US" smtClean="0"/>
              <a:pPr/>
              <a:t>10/7/2021</a:t>
            </a:fld>
            <a:endParaRPr lang="en-US" dirty="0"/>
          </a:p>
        </p:txBody>
      </p:sp>
      <p:sp>
        <p:nvSpPr>
          <p:cNvPr id="4" name="Slide Number Placeholder 3">
            <a:extLst>
              <a:ext uri="{FF2B5EF4-FFF2-40B4-BE49-F238E27FC236}">
                <a16:creationId xmlns:a16="http://schemas.microsoft.com/office/drawing/2014/main" id="{68B78A39-67AF-FE4C-894B-F8540AE5C873}"/>
              </a:ext>
            </a:extLst>
          </p:cNvPr>
          <p:cNvSpPr>
            <a:spLocks noGrp="1"/>
          </p:cNvSpPr>
          <p:nvPr>
            <p:ph type="sldNum" sz="quarter" idx="11"/>
          </p:nvPr>
        </p:nvSpPr>
        <p:spPr>
          <a:xfrm>
            <a:off x="8953500" y="6356350"/>
            <a:ext cx="2743200" cy="365125"/>
          </a:xfrm>
          <a:prstGeom prst="rect">
            <a:avLst/>
          </a:prstGeom>
        </p:spPr>
        <p:txBody>
          <a:bodyPr/>
          <a:lstStyle>
            <a:lvl1pPr>
              <a:defRPr>
                <a:solidFill>
                  <a:schemeClr val="bg1"/>
                </a:solidFill>
              </a:defRPr>
            </a:lvl1pPr>
          </a:lstStyle>
          <a:p>
            <a:fld id="{038AC8F1-644E-114D-B918-AE00D545996E}" type="slidenum">
              <a:rPr lang="en-US" smtClean="0"/>
              <a:pPr/>
              <a:t>‹#›</a:t>
            </a:fld>
            <a:endParaRPr lang="en-US" dirty="0"/>
          </a:p>
        </p:txBody>
      </p:sp>
      <p:sp>
        <p:nvSpPr>
          <p:cNvPr id="5" name="Footer Placeholder 4">
            <a:extLst>
              <a:ext uri="{FF2B5EF4-FFF2-40B4-BE49-F238E27FC236}">
                <a16:creationId xmlns:a16="http://schemas.microsoft.com/office/drawing/2014/main" id="{13608081-70A3-B447-A81D-FC2995599AAC}"/>
              </a:ext>
            </a:extLst>
          </p:cNvPr>
          <p:cNvSpPr>
            <a:spLocks noGrp="1"/>
          </p:cNvSpPr>
          <p:nvPr>
            <p:ph type="ftr" sz="quarter" idx="12"/>
          </p:nvPr>
        </p:nvSpPr>
        <p:spPr>
          <a:xfrm>
            <a:off x="1828800" y="6356350"/>
            <a:ext cx="7124700" cy="365125"/>
          </a:xfrm>
          <a:prstGeom prst="rect">
            <a:avLst/>
          </a:prstGeom>
        </p:spPr>
        <p:txBody>
          <a:bodyPr/>
          <a:lstStyle>
            <a:lvl1pPr>
              <a:defRPr>
                <a:solidFill>
                  <a:schemeClr val="bg1"/>
                </a:solidFill>
              </a:defRPr>
            </a:lvl1pPr>
          </a:lstStyle>
          <a:p>
            <a:endParaRPr lang="en-US" dirty="0"/>
          </a:p>
        </p:txBody>
      </p:sp>
      <p:pic>
        <p:nvPicPr>
          <p:cNvPr id="7" name="Picture 6">
            <a:extLst>
              <a:ext uri="{FF2B5EF4-FFF2-40B4-BE49-F238E27FC236}">
                <a16:creationId xmlns:a16="http://schemas.microsoft.com/office/drawing/2014/main" id="{18C84E8E-1A22-9140-866D-4C0A4773EF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5300" y="5995255"/>
            <a:ext cx="1001564" cy="361095"/>
          </a:xfrm>
          <a:prstGeom prst="rect">
            <a:avLst/>
          </a:prstGeom>
        </p:spPr>
      </p:pic>
    </p:spTree>
    <p:extLst>
      <p:ext uri="{BB962C8B-B14F-4D97-AF65-F5344CB8AC3E}">
        <p14:creationId xmlns:p14="http://schemas.microsoft.com/office/powerpoint/2010/main" val="11559822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39304-EDBF-944C-9299-3AF73DE693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153"/>
            <a:ext cx="12192000" cy="6858000"/>
          </a:xfrm>
          <a:prstGeom prst="rect">
            <a:avLst/>
          </a:prstGeom>
        </p:spPr>
      </p:pic>
      <p:pic>
        <p:nvPicPr>
          <p:cNvPr id="9" name="Picture 8">
            <a:extLst>
              <a:ext uri="{FF2B5EF4-FFF2-40B4-BE49-F238E27FC236}">
                <a16:creationId xmlns:a16="http://schemas.microsoft.com/office/drawing/2014/main" id="{A42A6D3F-ED9A-8742-9A6B-4FC84BB95A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5300" y="495300"/>
            <a:ext cx="1740756" cy="620735"/>
          </a:xfrm>
          <a:prstGeom prst="rect">
            <a:avLst/>
          </a:prstGeom>
        </p:spPr>
      </p:pic>
      <p:sp>
        <p:nvSpPr>
          <p:cNvPr id="6" name="Title 1">
            <a:extLst>
              <a:ext uri="{FF2B5EF4-FFF2-40B4-BE49-F238E27FC236}">
                <a16:creationId xmlns:a16="http://schemas.microsoft.com/office/drawing/2014/main" id="{3EFA9A18-F4FF-9D4D-8D85-82A42E4EA702}"/>
              </a:ext>
            </a:extLst>
          </p:cNvPr>
          <p:cNvSpPr>
            <a:spLocks noGrp="1"/>
          </p:cNvSpPr>
          <p:nvPr>
            <p:ph type="title" hasCustomPrompt="1"/>
          </p:nvPr>
        </p:nvSpPr>
        <p:spPr>
          <a:xfrm>
            <a:off x="495300" y="2002421"/>
            <a:ext cx="9254342" cy="1323371"/>
          </a:xfrm>
        </p:spPr>
        <p:txBody>
          <a:bodyPr/>
          <a:lstStyle/>
          <a:p>
            <a:r>
              <a:rPr lang="en-US" dirty="0"/>
              <a:t>Click To Edit Master Title Style</a:t>
            </a:r>
          </a:p>
        </p:txBody>
      </p:sp>
      <p:sp>
        <p:nvSpPr>
          <p:cNvPr id="8" name="Slide Number Placeholder 3">
            <a:extLst>
              <a:ext uri="{FF2B5EF4-FFF2-40B4-BE49-F238E27FC236}">
                <a16:creationId xmlns:a16="http://schemas.microsoft.com/office/drawing/2014/main" id="{68B78A39-67AF-FE4C-894B-F8540AE5C873}"/>
              </a:ext>
            </a:extLst>
          </p:cNvPr>
          <p:cNvSpPr>
            <a:spLocks noGrp="1"/>
          </p:cNvSpPr>
          <p:nvPr>
            <p:ph type="sldNum" sz="quarter" idx="12"/>
          </p:nvPr>
        </p:nvSpPr>
        <p:spPr>
          <a:xfrm>
            <a:off x="8953500" y="6356350"/>
            <a:ext cx="2743200" cy="365125"/>
          </a:xfrm>
          <a:prstGeom prst="rect">
            <a:avLst/>
          </a:prstGeom>
        </p:spPr>
        <p:txBody>
          <a:bodyPr/>
          <a:lstStyle>
            <a:lvl1pPr>
              <a:defRPr>
                <a:solidFill>
                  <a:schemeClr val="bg1"/>
                </a:solidFill>
              </a:defRPr>
            </a:lvl1pPr>
          </a:lstStyle>
          <a:p>
            <a:fld id="{038AC8F1-644E-114D-B918-AE00D545996E}" type="slidenum">
              <a:rPr lang="en-US" smtClean="0"/>
              <a:pPr/>
              <a:t>‹#›</a:t>
            </a:fld>
            <a:endParaRPr lang="en-US" dirty="0"/>
          </a:p>
        </p:txBody>
      </p:sp>
      <p:sp>
        <p:nvSpPr>
          <p:cNvPr id="10" name="Text Placeholder 9">
            <a:extLst>
              <a:ext uri="{FF2B5EF4-FFF2-40B4-BE49-F238E27FC236}">
                <a16:creationId xmlns:a16="http://schemas.microsoft.com/office/drawing/2014/main" id="{5F732D39-B6B3-7340-8C4B-EA1F4C1DB9A8}"/>
              </a:ext>
            </a:extLst>
          </p:cNvPr>
          <p:cNvSpPr>
            <a:spLocks noGrp="1"/>
          </p:cNvSpPr>
          <p:nvPr>
            <p:ph type="body" sz="quarter" idx="13" hasCustomPrompt="1"/>
          </p:nvPr>
        </p:nvSpPr>
        <p:spPr>
          <a:xfrm>
            <a:off x="495300" y="3906817"/>
            <a:ext cx="9254342" cy="2254773"/>
          </a:xfrm>
        </p:spPr>
        <p:txBody>
          <a:bodyPr>
            <a:normAutofit/>
          </a:bodyPr>
          <a:lstStyle>
            <a:lvl1pPr marL="0" indent="0">
              <a:buNone/>
              <a:defRPr sz="2000" baseline="0"/>
            </a:lvl1pPr>
            <a:lvl2pPr marL="457200" indent="0">
              <a:buNone/>
              <a:defRPr sz="1800"/>
            </a:lvl2pPr>
            <a:lvl3pPr>
              <a:defRPr sz="1600"/>
            </a:lvl3pPr>
            <a:lvl4pPr>
              <a:defRPr sz="1400"/>
            </a:lvl4pPr>
            <a:lvl5pPr>
              <a:defRPr sz="1400"/>
            </a:lvl5pPr>
          </a:lstStyle>
          <a:p>
            <a:pPr lvl="0"/>
            <a:r>
              <a:rPr lang="en-US" dirty="0"/>
              <a:t>First Name Last Name</a:t>
            </a:r>
          </a:p>
          <a:p>
            <a:pPr lvl="0"/>
            <a:r>
              <a:rPr lang="en-US" dirty="0"/>
              <a:t>Title</a:t>
            </a:r>
          </a:p>
          <a:p>
            <a:pPr lvl="0"/>
            <a:r>
              <a:rPr lang="en-US" dirty="0"/>
              <a:t>Phone</a:t>
            </a:r>
          </a:p>
          <a:p>
            <a:pPr lvl="0"/>
            <a:r>
              <a:rPr lang="en-US" dirty="0"/>
              <a:t>Email</a:t>
            </a:r>
          </a:p>
          <a:p>
            <a:pPr lvl="0"/>
            <a:r>
              <a:rPr lang="en-US" dirty="0"/>
              <a:t>Address</a:t>
            </a:r>
          </a:p>
        </p:txBody>
      </p:sp>
      <p:sp>
        <p:nvSpPr>
          <p:cNvPr id="11" name="Text Placeholder 14">
            <a:extLst>
              <a:ext uri="{FF2B5EF4-FFF2-40B4-BE49-F238E27FC236}">
                <a16:creationId xmlns:a16="http://schemas.microsoft.com/office/drawing/2014/main" id="{9D659C92-54EC-FC4F-BCB3-EABE73512D29}"/>
              </a:ext>
            </a:extLst>
          </p:cNvPr>
          <p:cNvSpPr>
            <a:spLocks noGrp="1"/>
          </p:cNvSpPr>
          <p:nvPr>
            <p:ph type="body" sz="quarter" idx="17"/>
          </p:nvPr>
        </p:nvSpPr>
        <p:spPr>
          <a:xfrm>
            <a:off x="495300" y="3325792"/>
            <a:ext cx="9254342" cy="581025"/>
          </a:xfrm>
        </p:spPr>
        <p:txBody>
          <a:bodyPr>
            <a:normAutofit/>
          </a:bodyPr>
          <a:lstStyle>
            <a:lvl1pPr marL="0" indent="0">
              <a:buNone/>
              <a:defRPr sz="2400"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31573376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39304-EDBF-944C-9299-3AF73DE693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153"/>
            <a:ext cx="12192000" cy="6858000"/>
          </a:xfrm>
          <a:prstGeom prst="rect">
            <a:avLst/>
          </a:prstGeom>
        </p:spPr>
      </p:pic>
      <p:sp>
        <p:nvSpPr>
          <p:cNvPr id="2" name="Title 1">
            <a:extLst>
              <a:ext uri="{FF2B5EF4-FFF2-40B4-BE49-F238E27FC236}">
                <a16:creationId xmlns:a16="http://schemas.microsoft.com/office/drawing/2014/main" id="{3EFA9A18-F4FF-9D4D-8D85-82A42E4EA702}"/>
              </a:ext>
            </a:extLst>
          </p:cNvPr>
          <p:cNvSpPr>
            <a:spLocks noGrp="1"/>
          </p:cNvSpPr>
          <p:nvPr>
            <p:ph type="title" hasCustomPrompt="1"/>
          </p:nvPr>
        </p:nvSpPr>
        <p:spPr>
          <a:xfrm>
            <a:off x="495300" y="3102753"/>
            <a:ext cx="11201400" cy="1325563"/>
          </a:xfrm>
        </p:spPr>
        <p:txBody>
          <a:bodyPr/>
          <a:lstStyle/>
          <a:p>
            <a:r>
              <a:rPr lang="en-US" dirty="0"/>
              <a:t>Click To Edit Master Title Style</a:t>
            </a:r>
          </a:p>
        </p:txBody>
      </p:sp>
      <p:sp>
        <p:nvSpPr>
          <p:cNvPr id="7" name="Footer Placeholder 6">
            <a:extLst>
              <a:ext uri="{FF2B5EF4-FFF2-40B4-BE49-F238E27FC236}">
                <a16:creationId xmlns:a16="http://schemas.microsoft.com/office/drawing/2014/main" id="{EAEA4B69-0355-4B44-97D4-F03A77FFBB8C}"/>
              </a:ext>
            </a:extLst>
          </p:cNvPr>
          <p:cNvSpPr>
            <a:spLocks noGrp="1"/>
          </p:cNvSpPr>
          <p:nvPr>
            <p:ph type="ftr" sz="quarter" idx="11"/>
          </p:nvPr>
        </p:nvSpPr>
        <p:spPr>
          <a:xfrm>
            <a:off x="495300" y="6356350"/>
            <a:ext cx="7124700" cy="365125"/>
          </a:xfrm>
          <a:prstGeom prst="rect">
            <a:avLst/>
          </a:prstGeom>
        </p:spPr>
        <p:txBody>
          <a:bodyPr/>
          <a:lstStyle/>
          <a:p>
            <a:endParaRPr lang="en-US" dirty="0"/>
          </a:p>
        </p:txBody>
      </p:sp>
      <p:pic>
        <p:nvPicPr>
          <p:cNvPr id="6" name="Picture 5">
            <a:extLst>
              <a:ext uri="{FF2B5EF4-FFF2-40B4-BE49-F238E27FC236}">
                <a16:creationId xmlns:a16="http://schemas.microsoft.com/office/drawing/2014/main" id="{9278ED18-6878-C244-BBD3-00CAD5DBFE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
        <p:nvSpPr>
          <p:cNvPr id="8" name="Slide Number Placeholder 3">
            <a:extLst>
              <a:ext uri="{FF2B5EF4-FFF2-40B4-BE49-F238E27FC236}">
                <a16:creationId xmlns:a16="http://schemas.microsoft.com/office/drawing/2014/main" id="{68B78A39-67AF-FE4C-894B-F8540AE5C873}"/>
              </a:ext>
            </a:extLst>
          </p:cNvPr>
          <p:cNvSpPr>
            <a:spLocks noGrp="1"/>
          </p:cNvSpPr>
          <p:nvPr>
            <p:ph type="sldNum" sz="quarter" idx="12"/>
          </p:nvPr>
        </p:nvSpPr>
        <p:spPr>
          <a:xfrm>
            <a:off x="8953500" y="6356350"/>
            <a:ext cx="2743200" cy="365125"/>
          </a:xfrm>
          <a:prstGeom prst="rect">
            <a:avLst/>
          </a:prstGeom>
        </p:spPr>
        <p:txBody>
          <a:bodyPr/>
          <a:lstStyle>
            <a:lvl1pPr>
              <a:defRPr>
                <a:solidFill>
                  <a:schemeClr val="bg1"/>
                </a:solidFill>
              </a:defRPr>
            </a:lvl1pPr>
          </a:lstStyle>
          <a:p>
            <a:fld id="{038AC8F1-644E-114D-B918-AE00D545996E}" type="slidenum">
              <a:rPr lang="en-US" smtClean="0"/>
              <a:pPr/>
              <a:t>‹#›</a:t>
            </a:fld>
            <a:endParaRPr lang="en-US" dirty="0"/>
          </a:p>
        </p:txBody>
      </p:sp>
    </p:spTree>
    <p:extLst>
      <p:ext uri="{BB962C8B-B14F-4D97-AF65-F5344CB8AC3E}">
        <p14:creationId xmlns:p14="http://schemas.microsoft.com/office/powerpoint/2010/main" val="223584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79656D-AD2D-6D4E-AD27-24C818523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0800000" flipH="1">
            <a:off x="0" y="0"/>
            <a:ext cx="10287000" cy="6858000"/>
          </a:xfrm>
          <a:prstGeom prst="rect">
            <a:avLst/>
          </a:prstGeom>
        </p:spPr>
      </p:pic>
      <p:sp>
        <p:nvSpPr>
          <p:cNvPr id="2" name="Rectangle 1">
            <a:extLst>
              <a:ext uri="{FF2B5EF4-FFF2-40B4-BE49-F238E27FC236}">
                <a16:creationId xmlns:a16="http://schemas.microsoft.com/office/drawing/2014/main" id="{119B55D6-5CCB-9C44-832D-AF65701897F5}"/>
              </a:ext>
            </a:extLst>
          </p:cNvPr>
          <p:cNvSpPr/>
          <p:nvPr userDrawn="1"/>
        </p:nvSpPr>
        <p:spPr>
          <a:xfrm>
            <a:off x="0" y="0"/>
            <a:ext cx="12192000" cy="6858000"/>
          </a:xfrm>
          <a:prstGeom prst="rect">
            <a:avLst/>
          </a:prstGeom>
          <a:gradFill>
            <a:gsLst>
              <a:gs pos="13000">
                <a:srgbClr val="045073">
                  <a:alpha val="47000"/>
                </a:srgbClr>
              </a:gs>
              <a:gs pos="100000">
                <a:srgbClr val="0A87A5"/>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C3C3BD6-7265-6447-ABA0-FFB2E145FFF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6859588" y="2597150"/>
            <a:ext cx="4837112" cy="1863338"/>
          </a:xfrm>
        </p:spPr>
        <p:txBody>
          <a:bodyPr>
            <a:normAutofit/>
          </a:bodyPr>
          <a:lstStyle>
            <a:lvl1pPr marL="0" indent="0">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BAB06510-4299-7246-82B4-23A5045306C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9382362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a:extLst>
              <a:ext uri="{FF2B5EF4-FFF2-40B4-BE49-F238E27FC236}">
                <a16:creationId xmlns:a16="http://schemas.microsoft.com/office/drawing/2014/main" id="{67265051-1E5A-D844-BA21-383315517276}"/>
              </a:ext>
            </a:extLst>
          </p:cNvPr>
          <p:cNvSpPr>
            <a:spLocks noGrp="1"/>
          </p:cNvSpPr>
          <p:nvPr>
            <p:ph idx="1"/>
          </p:nvPr>
        </p:nvSpPr>
        <p:spPr>
          <a:xfrm>
            <a:off x="495300" y="1690117"/>
            <a:ext cx="5486400" cy="4307113"/>
          </a:xfrm>
          <a:prstGeom prst="rect">
            <a:avLst/>
          </a:prstGeom>
        </p:spPr>
        <p:txBody>
          <a:bodyPr vert="horz" lIns="91440" tIns="45720" rIns="91440" bIns="45720" rtlCol="0">
            <a:normAutofit/>
          </a:bodyPr>
          <a:lstStyle>
            <a:lvl1pPr>
              <a:lnSpc>
                <a:spcPct val="90000"/>
              </a:lnSpc>
              <a:spcBef>
                <a:spcPts val="600"/>
              </a:spcBef>
              <a:defRPr/>
            </a:lvl1pPr>
            <a:lvl2pPr>
              <a:lnSpc>
                <a:spcPct val="90000"/>
              </a:lnSpc>
              <a:spcBef>
                <a:spcPts val="600"/>
              </a:spcBef>
              <a:defRPr/>
            </a:lvl2pPr>
            <a:lvl3pPr>
              <a:lnSpc>
                <a:spcPct val="90000"/>
              </a:lnSpc>
              <a:spcBef>
                <a:spcPts val="600"/>
              </a:spcBef>
              <a:defRPr/>
            </a:lvl3pPr>
            <a:lvl4pPr>
              <a:lnSpc>
                <a:spcPct val="90000"/>
              </a:lnSpc>
              <a:spcBef>
                <a:spcPts val="600"/>
              </a:spcBef>
              <a:defRPr/>
            </a:lvl4pPr>
            <a:lvl5pPr>
              <a:lnSpc>
                <a:spcPct val="90000"/>
              </a:lnSpc>
              <a:spcBef>
                <a:spcPts val="6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a:extLst>
              <a:ext uri="{FF2B5EF4-FFF2-40B4-BE49-F238E27FC236}">
                <a16:creationId xmlns:a16="http://schemas.microsoft.com/office/drawing/2014/main" id="{67265051-1E5A-D844-BA21-383315517276}"/>
              </a:ext>
            </a:extLst>
          </p:cNvPr>
          <p:cNvSpPr>
            <a:spLocks noGrp="1"/>
          </p:cNvSpPr>
          <p:nvPr>
            <p:ph idx="12"/>
          </p:nvPr>
        </p:nvSpPr>
        <p:spPr>
          <a:xfrm>
            <a:off x="6205267" y="1690116"/>
            <a:ext cx="5486400" cy="4307113"/>
          </a:xfrm>
          <a:prstGeom prst="rect">
            <a:avLst/>
          </a:prstGeom>
        </p:spPr>
        <p:txBody>
          <a:bodyPr vert="horz" lIns="91440" tIns="45720" rIns="91440" bIns="45720" rtlCol="0">
            <a:normAutofit/>
          </a:bodyPr>
          <a:lstStyle>
            <a:lvl1pPr>
              <a:lnSpc>
                <a:spcPct val="90000"/>
              </a:lnSpc>
              <a:spcBef>
                <a:spcPts val="600"/>
              </a:spcBef>
              <a:defRPr/>
            </a:lvl1pPr>
            <a:lvl2pPr>
              <a:lnSpc>
                <a:spcPct val="90000"/>
              </a:lnSpc>
              <a:spcBef>
                <a:spcPts val="600"/>
              </a:spcBef>
              <a:defRPr/>
            </a:lvl2pPr>
            <a:lvl3pPr>
              <a:lnSpc>
                <a:spcPct val="90000"/>
              </a:lnSpc>
              <a:spcBef>
                <a:spcPts val="600"/>
              </a:spcBef>
              <a:defRPr/>
            </a:lvl3pPr>
            <a:lvl4pPr>
              <a:lnSpc>
                <a:spcPct val="90000"/>
              </a:lnSpc>
              <a:spcBef>
                <a:spcPts val="600"/>
              </a:spcBef>
              <a:defRPr/>
            </a:lvl4pPr>
            <a:lvl5pPr>
              <a:lnSpc>
                <a:spcPct val="9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a:extLst>
              <a:ext uri="{FF2B5EF4-FFF2-40B4-BE49-F238E27FC236}">
                <a16:creationId xmlns:a16="http://schemas.microsoft.com/office/drawing/2014/main" id="{6EDDCB43-FB86-7542-96F3-FE24DEE74061}"/>
              </a:ext>
            </a:extLst>
          </p:cNvPr>
          <p:cNvSpPr>
            <a:spLocks noGrp="1"/>
          </p:cNvSpPr>
          <p:nvPr>
            <p:ph type="sldNum" sz="quarter" idx="13"/>
          </p:nvPr>
        </p:nvSpPr>
        <p:spPr>
          <a:xfrm>
            <a:off x="8953500" y="6356350"/>
            <a:ext cx="2743200" cy="365125"/>
          </a:xfrm>
          <a:prstGeom prst="rect">
            <a:avLst/>
          </a:prstGeom>
        </p:spPr>
        <p:txBody>
          <a:bodyPr/>
          <a:lstStyle/>
          <a:p>
            <a:fld id="{038AC8F1-644E-114D-B918-AE00D545996E}" type="slidenum">
              <a:rPr lang="en-US" smtClean="0"/>
              <a:t>‹#›</a:t>
            </a:fld>
            <a:endParaRPr lang="en-US" dirty="0"/>
          </a:p>
        </p:txBody>
      </p:sp>
      <p:sp>
        <p:nvSpPr>
          <p:cNvPr id="8" name="Footer Placeholder 12">
            <a:extLst>
              <a:ext uri="{FF2B5EF4-FFF2-40B4-BE49-F238E27FC236}">
                <a16:creationId xmlns:a16="http://schemas.microsoft.com/office/drawing/2014/main" id="{5942BBC1-F9BB-4E48-AFC1-5CADDFA7CF5F}"/>
              </a:ext>
            </a:extLst>
          </p:cNvPr>
          <p:cNvSpPr>
            <a:spLocks noGrp="1"/>
          </p:cNvSpPr>
          <p:nvPr>
            <p:ph type="ftr" sz="quarter" idx="14"/>
          </p:nvPr>
        </p:nvSpPr>
        <p:spPr>
          <a:xfrm>
            <a:off x="1828800" y="6356350"/>
            <a:ext cx="7124700" cy="365125"/>
          </a:xfrm>
          <a:prstGeom prst="rect">
            <a:avLst/>
          </a:prstGeom>
        </p:spPr>
        <p:txBody>
          <a:bodyPr/>
          <a:lstStyle/>
          <a:p>
            <a:endParaRPr lang="en-US" dirty="0"/>
          </a:p>
        </p:txBody>
      </p:sp>
      <p:pic>
        <p:nvPicPr>
          <p:cNvPr id="9" name="Picture 8">
            <a:extLst>
              <a:ext uri="{FF2B5EF4-FFF2-40B4-BE49-F238E27FC236}">
                <a16:creationId xmlns:a16="http://schemas.microsoft.com/office/drawing/2014/main" id="{DA788583-032F-D341-BD69-3860D53CF5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5300" y="5997229"/>
            <a:ext cx="1001564" cy="357146"/>
          </a:xfrm>
          <a:prstGeom prst="rect">
            <a:avLst/>
          </a:prstGeom>
        </p:spPr>
      </p:pic>
    </p:spTree>
    <p:extLst>
      <p:ext uri="{BB962C8B-B14F-4D97-AF65-F5344CB8AC3E}">
        <p14:creationId xmlns:p14="http://schemas.microsoft.com/office/powerpoint/2010/main" val="8980780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9" y="0"/>
            <a:ext cx="12184781"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6" name="Text Placeholder 9">
            <a:extLst>
              <a:ext uri="{FF2B5EF4-FFF2-40B4-BE49-F238E27FC236}">
                <a16:creationId xmlns:a16="http://schemas.microsoft.com/office/drawing/2014/main" id="{DCD1D9B2-AD7C-1B4E-901D-BFB386839655}"/>
              </a:ext>
            </a:extLst>
          </p:cNvPr>
          <p:cNvSpPr>
            <a:spLocks noGrp="1"/>
          </p:cNvSpPr>
          <p:nvPr>
            <p:ph type="body" sz="quarter" idx="13"/>
          </p:nvPr>
        </p:nvSpPr>
        <p:spPr>
          <a:xfrm>
            <a:off x="495300" y="2041504"/>
            <a:ext cx="9254342" cy="33312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4">
            <a:extLst>
              <a:ext uri="{FF2B5EF4-FFF2-40B4-BE49-F238E27FC236}">
                <a16:creationId xmlns:a16="http://schemas.microsoft.com/office/drawing/2014/main" id="{769A703E-1E44-8942-9E34-394338638454}"/>
              </a:ext>
            </a:extLst>
          </p:cNvPr>
          <p:cNvSpPr>
            <a:spLocks noGrp="1"/>
          </p:cNvSpPr>
          <p:nvPr>
            <p:ph type="body" sz="quarter" idx="17"/>
          </p:nvPr>
        </p:nvSpPr>
        <p:spPr>
          <a:xfrm>
            <a:off x="495300" y="1463045"/>
            <a:ext cx="11201400" cy="581025"/>
          </a:xfrm>
        </p:spPr>
        <p:txBody>
          <a:bodyPr>
            <a:normAutofit/>
          </a:bodyPr>
          <a:lstStyle>
            <a:lvl1pPr marL="0" indent="0">
              <a:buNone/>
              <a:defRPr sz="2400"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148019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3C3BD6-7265-6447-ABA0-FFB2E145FF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Date Placeholder 6">
            <a:extLst>
              <a:ext uri="{FF2B5EF4-FFF2-40B4-BE49-F238E27FC236}">
                <a16:creationId xmlns:a16="http://schemas.microsoft.com/office/drawing/2014/main" id="{968E0672-E46A-024D-A942-584E7140A37D}"/>
              </a:ext>
            </a:extLst>
          </p:cNvPr>
          <p:cNvSpPr>
            <a:spLocks noGrp="1"/>
          </p:cNvSpPr>
          <p:nvPr>
            <p:ph type="dt" sz="half" idx="10"/>
          </p:nvPr>
        </p:nvSpPr>
        <p:spPr/>
        <p:txBody>
          <a:bodyPr/>
          <a:lstStyle>
            <a:lvl1pPr>
              <a:defRPr>
                <a:solidFill>
                  <a:schemeClr val="bg1"/>
                </a:solidFill>
              </a:defRPr>
            </a:lvl1pPr>
          </a:lstStyle>
          <a:p>
            <a:fld id="{1D20DDA9-50F6-334A-9313-935E15DD6836}" type="datetime1">
              <a:rPr lang="en-US" smtClean="0"/>
              <a:t>10/7/2021</a:t>
            </a:fld>
            <a:endParaRPr lang="en-US" dirty="0"/>
          </a:p>
        </p:txBody>
      </p:sp>
      <p:sp>
        <p:nvSpPr>
          <p:cNvPr id="9" name="Slide Number Placeholder 8">
            <a:extLst>
              <a:ext uri="{FF2B5EF4-FFF2-40B4-BE49-F238E27FC236}">
                <a16:creationId xmlns:a16="http://schemas.microsoft.com/office/drawing/2014/main" id="{5EB2DCC8-7FD5-4144-8513-FB37BF30869C}"/>
              </a:ext>
            </a:extLst>
          </p:cNvPr>
          <p:cNvSpPr>
            <a:spLocks noGrp="1"/>
          </p:cNvSpPr>
          <p:nvPr>
            <p:ph type="sldNum" sz="quarter" idx="12"/>
          </p:nvPr>
        </p:nvSpPr>
        <p:spPr/>
        <p:txBody>
          <a:bodyPr/>
          <a:lstStyle>
            <a:lvl1pPr>
              <a:defRPr>
                <a:solidFill>
                  <a:schemeClr val="bg1"/>
                </a:solidFill>
              </a:defRPr>
            </a:lvl1pPr>
          </a:lstStyle>
          <a:p>
            <a:fld id="{038AC8F1-644E-114D-B918-AE00D545996E}" type="slidenum">
              <a:rPr lang="en-US" smtClean="0"/>
              <a:pPr/>
              <a:t>‹#›</a:t>
            </a:fld>
            <a:endParaRPr lang="en-US" dirty="0"/>
          </a:p>
        </p:txBody>
      </p:sp>
      <p:sp>
        <p:nvSpPr>
          <p:cNvPr id="13" name="Text Placeholder 12">
            <a:extLst>
              <a:ext uri="{FF2B5EF4-FFF2-40B4-BE49-F238E27FC236}">
                <a16:creationId xmlns:a16="http://schemas.microsoft.com/office/drawing/2014/main" id="{C463E60A-9BFE-6D4B-9B48-0685E642E27A}"/>
              </a:ext>
            </a:extLst>
          </p:cNvPr>
          <p:cNvSpPr>
            <a:spLocks noGrp="1"/>
          </p:cNvSpPr>
          <p:nvPr>
            <p:ph type="body" sz="quarter" idx="13"/>
          </p:nvPr>
        </p:nvSpPr>
        <p:spPr>
          <a:xfrm>
            <a:off x="6859588" y="2597150"/>
            <a:ext cx="4837112" cy="1863338"/>
          </a:xfrm>
        </p:spPr>
        <p:txBody>
          <a:bodyPr>
            <a:normAutofit/>
          </a:bodyPr>
          <a:lstStyle>
            <a:lvl1pPr marL="0" indent="0">
              <a:buNone/>
              <a:defRPr sz="3600" b="1">
                <a:solidFill>
                  <a:schemeClr val="bg1"/>
                </a:solidFill>
              </a:defRPr>
            </a:lvl1pPr>
          </a:lstStyle>
          <a:p>
            <a:pPr lvl="0"/>
            <a:r>
              <a:rPr lang="en-US" dirty="0"/>
              <a:t>Edit Master text styles</a:t>
            </a:r>
          </a:p>
        </p:txBody>
      </p:sp>
      <p:sp>
        <p:nvSpPr>
          <p:cNvPr id="22" name="Footer Placeholder 21">
            <a:extLst>
              <a:ext uri="{FF2B5EF4-FFF2-40B4-BE49-F238E27FC236}">
                <a16:creationId xmlns:a16="http://schemas.microsoft.com/office/drawing/2014/main" id="{FB0A21E0-FE37-EA4B-BE21-5864CEF64B9D}"/>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BAB06510-4299-7246-82B4-23A5045306C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5136" y="5995255"/>
            <a:ext cx="1001564" cy="361095"/>
          </a:xfrm>
          <a:prstGeom prst="rect">
            <a:avLst/>
          </a:prstGeom>
        </p:spPr>
      </p:pic>
    </p:spTree>
    <p:extLst>
      <p:ext uri="{BB962C8B-B14F-4D97-AF65-F5344CB8AC3E}">
        <p14:creationId xmlns:p14="http://schemas.microsoft.com/office/powerpoint/2010/main" val="278003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ags" Target="../tags/tag3.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vmlDrawing" Target="../drawings/vmlDrawing2.v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image" Target="../media/image1.emf"/><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image" Target="../media/image1.emf"/><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oleObject" Target="../embeddings/oleObject1.bin"/><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tags" Target="../tags/tag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vmlDrawing" Target="../drawings/vmlDrawing4.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image" Target="../media/image1.emf"/><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oleObject" Target="../embeddings/oleObject4.bin"/><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tags" Target="../tags/tag7.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vmlDrawing" Target="../drawings/vmlDrawing5.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1"/>
            </p:custDataLst>
            <p:extLst>
              <p:ext uri="{D42A27DB-BD31-4B8C-83A1-F6EECF244321}">
                <p14:modId xmlns:p14="http://schemas.microsoft.com/office/powerpoint/2010/main" val="2810720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 name="think-cell Slide" r:id="rId22" imgW="553" imgH="554" progId="TCLayout.ActiveDocument.1">
                  <p:embed/>
                </p:oleObj>
              </mc:Choice>
              <mc:Fallback>
                <p:oleObj name="think-cell Slide" r:id="rId22" imgW="553" imgH="554"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632293F-BF6E-4149-9574-57E5AC927FF2}"/>
              </a:ext>
            </a:extLst>
          </p:cNvPr>
          <p:cNvSpPr>
            <a:spLocks noGrp="1"/>
          </p:cNvSpPr>
          <p:nvPr>
            <p:ph type="title"/>
          </p:nvPr>
        </p:nvSpPr>
        <p:spPr>
          <a:xfrm>
            <a:off x="495300" y="25015"/>
            <a:ext cx="112014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DC1C15-5DFE-BC4F-A9AD-AE81BD43710E}"/>
              </a:ext>
            </a:extLst>
          </p:cNvPr>
          <p:cNvSpPr>
            <a:spLocks noGrp="1"/>
          </p:cNvSpPr>
          <p:nvPr>
            <p:ph type="body" idx="1"/>
          </p:nvPr>
        </p:nvSpPr>
        <p:spPr>
          <a:xfrm>
            <a:off x="495300" y="1372880"/>
            <a:ext cx="112014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DC6F0E-9F13-D24D-A53D-3AF2C963634C}"/>
              </a:ext>
            </a:extLst>
          </p:cNvPr>
          <p:cNvSpPr>
            <a:spLocks noGrp="1"/>
          </p:cNvSpPr>
          <p:nvPr>
            <p:ph type="dt" sz="half" idx="2"/>
          </p:nvPr>
        </p:nvSpPr>
        <p:spPr>
          <a:xfrm>
            <a:off x="495300" y="6356350"/>
            <a:ext cx="1333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048D2-86F5-0A40-BDFB-D187D9D98A2A}" type="datetime1">
              <a:rPr lang="en-US" smtClean="0"/>
              <a:t>10/7/2021</a:t>
            </a:fld>
            <a:endParaRPr lang="en-US" dirty="0"/>
          </a:p>
        </p:txBody>
      </p:sp>
      <p:sp>
        <p:nvSpPr>
          <p:cNvPr id="6" name="Slide Number Placeholder 5">
            <a:extLst>
              <a:ext uri="{FF2B5EF4-FFF2-40B4-BE49-F238E27FC236}">
                <a16:creationId xmlns:a16="http://schemas.microsoft.com/office/drawing/2014/main" id="{BED053CC-C369-9241-A559-85BA78A848BD}"/>
              </a:ext>
            </a:extLst>
          </p:cNvPr>
          <p:cNvSpPr>
            <a:spLocks noGrp="1"/>
          </p:cNvSpPr>
          <p:nvPr>
            <p:ph type="sldNum" sz="quarter" idx="4"/>
          </p:nvPr>
        </p:nvSpPr>
        <p:spPr>
          <a:xfrm>
            <a:off x="89535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AC8F1-644E-114D-B918-AE00D545996E}" type="slidenum">
              <a:rPr lang="en-US" smtClean="0"/>
              <a:t>‹#›</a:t>
            </a:fld>
            <a:endParaRPr lang="en-US" dirty="0"/>
          </a:p>
        </p:txBody>
      </p:sp>
      <p:sp>
        <p:nvSpPr>
          <p:cNvPr id="9" name="Footer Placeholder 8">
            <a:extLst>
              <a:ext uri="{FF2B5EF4-FFF2-40B4-BE49-F238E27FC236}">
                <a16:creationId xmlns:a16="http://schemas.microsoft.com/office/drawing/2014/main" id="{C3E94919-4F42-7C44-B94E-445E57BC24E7}"/>
              </a:ext>
            </a:extLst>
          </p:cNvPr>
          <p:cNvSpPr>
            <a:spLocks noGrp="1"/>
          </p:cNvSpPr>
          <p:nvPr>
            <p:ph type="ftr" sz="quarter" idx="3"/>
          </p:nvPr>
        </p:nvSpPr>
        <p:spPr>
          <a:xfrm>
            <a:off x="1828800" y="6356350"/>
            <a:ext cx="71247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FOR BROKER-DEALER AND RIA USE ONLY.</a:t>
            </a:r>
          </a:p>
        </p:txBody>
      </p:sp>
    </p:spTree>
    <p:extLst>
      <p:ext uri="{BB962C8B-B14F-4D97-AF65-F5344CB8AC3E}">
        <p14:creationId xmlns:p14="http://schemas.microsoft.com/office/powerpoint/2010/main" val="219473816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1" r:id="rId4"/>
    <p:sldLayoutId id="2147483652" r:id="rId5"/>
    <p:sldLayoutId id="2147483653" r:id="rId6"/>
    <p:sldLayoutId id="2147483659" r:id="rId7"/>
    <p:sldLayoutId id="2147483661" r:id="rId8"/>
    <p:sldLayoutId id="2147483665" r:id="rId9"/>
    <p:sldLayoutId id="2147483654" r:id="rId10"/>
    <p:sldLayoutId id="2147483669" r:id="rId11"/>
    <p:sldLayoutId id="2147483655" r:id="rId12"/>
    <p:sldLayoutId id="2147483667" r:id="rId13"/>
    <p:sldLayoutId id="2147483668" r:id="rId14"/>
    <p:sldLayoutId id="2147483657" r:id="rId15"/>
    <p:sldLayoutId id="2147483658" r:id="rId16"/>
    <p:sldLayoutId id="2147483656" r:id="rId17"/>
    <p:sldLayoutId id="2147483663" r:id="rId18"/>
  </p:sldLayoutIdLst>
  <p:hf hdr="0"/>
  <p:txStyles>
    <p:titleStyle>
      <a:lvl1pPr algn="l" defTabSz="914400" rtl="0" eaLnBrk="1" latinLnBrk="0" hangingPunct="1">
        <a:lnSpc>
          <a:spcPct val="90000"/>
        </a:lnSpc>
        <a:spcBef>
          <a:spcPct val="0"/>
        </a:spcBef>
        <a:buNone/>
        <a:defRPr sz="2800" b="1" kern="1200">
          <a:gradFill>
            <a:gsLst>
              <a:gs pos="0">
                <a:schemeClr val="accent5"/>
              </a:gs>
              <a:gs pos="100000">
                <a:schemeClr val="accent2"/>
              </a:gs>
            </a:gsLst>
            <a:lin ang="0" scaled="1"/>
          </a:gra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68" userDrawn="1">
          <p15:clr>
            <a:srgbClr val="F26B43"/>
          </p15:clr>
        </p15:guide>
        <p15:guide id="2" pos="312" userDrawn="1">
          <p15:clr>
            <a:srgbClr val="F26B43"/>
          </p15:clr>
        </p15:guide>
        <p15:guide id="3" orient="horz" pos="312" userDrawn="1">
          <p15:clr>
            <a:srgbClr val="F26B43"/>
          </p15:clr>
        </p15:guide>
        <p15:guide id="4" orient="horz" pos="40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9" name="think-cell Slide" r:id="rId27" imgW="553" imgH="554" progId="TCLayout.ActiveDocument.1">
                  <p:embed/>
                </p:oleObj>
              </mc:Choice>
              <mc:Fallback>
                <p:oleObj name="think-cell Slide" r:id="rId27" imgW="553" imgH="554" progId="TCLayout.ActiveDocument.1">
                  <p:embed/>
                  <p:pic>
                    <p:nvPicPr>
                      <p:cNvPr id="7" name="Object 6" hidden="1"/>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632293F-BF6E-4149-9574-57E5AC927FF2}"/>
              </a:ext>
            </a:extLst>
          </p:cNvPr>
          <p:cNvSpPr>
            <a:spLocks noGrp="1"/>
          </p:cNvSpPr>
          <p:nvPr>
            <p:ph type="title"/>
          </p:nvPr>
        </p:nvSpPr>
        <p:spPr>
          <a:xfrm>
            <a:off x="495300" y="25015"/>
            <a:ext cx="112014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DC1C15-5DFE-BC4F-A9AD-AE81BD43710E}"/>
              </a:ext>
            </a:extLst>
          </p:cNvPr>
          <p:cNvSpPr>
            <a:spLocks noGrp="1"/>
          </p:cNvSpPr>
          <p:nvPr>
            <p:ph type="body" idx="1"/>
          </p:nvPr>
        </p:nvSpPr>
        <p:spPr>
          <a:xfrm>
            <a:off x="495300" y="1372880"/>
            <a:ext cx="112014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DC6F0E-9F13-D24D-A53D-3AF2C963634C}"/>
              </a:ext>
            </a:extLst>
          </p:cNvPr>
          <p:cNvSpPr>
            <a:spLocks noGrp="1"/>
          </p:cNvSpPr>
          <p:nvPr>
            <p:ph type="dt" sz="half" idx="2"/>
          </p:nvPr>
        </p:nvSpPr>
        <p:spPr>
          <a:xfrm>
            <a:off x="495300" y="6356350"/>
            <a:ext cx="1333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048D2-86F5-0A40-BDFB-D187D9D98A2A}" type="datetime1">
              <a:rPr lang="en-US" smtClean="0"/>
              <a:t>10/7/2021</a:t>
            </a:fld>
            <a:endParaRPr lang="en-US" dirty="0"/>
          </a:p>
        </p:txBody>
      </p:sp>
      <p:sp>
        <p:nvSpPr>
          <p:cNvPr id="6" name="Slide Number Placeholder 5">
            <a:extLst>
              <a:ext uri="{FF2B5EF4-FFF2-40B4-BE49-F238E27FC236}">
                <a16:creationId xmlns:a16="http://schemas.microsoft.com/office/drawing/2014/main" id="{BED053CC-C369-9241-A559-85BA78A848BD}"/>
              </a:ext>
            </a:extLst>
          </p:cNvPr>
          <p:cNvSpPr>
            <a:spLocks noGrp="1"/>
          </p:cNvSpPr>
          <p:nvPr>
            <p:ph type="sldNum" sz="quarter" idx="4"/>
          </p:nvPr>
        </p:nvSpPr>
        <p:spPr>
          <a:xfrm>
            <a:off x="89535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AC8F1-644E-114D-B918-AE00D545996E}" type="slidenum">
              <a:rPr lang="en-US" smtClean="0"/>
              <a:t>‹#›</a:t>
            </a:fld>
            <a:endParaRPr lang="en-US" dirty="0"/>
          </a:p>
        </p:txBody>
      </p:sp>
      <p:sp>
        <p:nvSpPr>
          <p:cNvPr id="9" name="Footer Placeholder 8">
            <a:extLst>
              <a:ext uri="{FF2B5EF4-FFF2-40B4-BE49-F238E27FC236}">
                <a16:creationId xmlns:a16="http://schemas.microsoft.com/office/drawing/2014/main" id="{C3E94919-4F42-7C44-B94E-445E57BC24E7}"/>
              </a:ext>
            </a:extLst>
          </p:cNvPr>
          <p:cNvSpPr>
            <a:spLocks noGrp="1"/>
          </p:cNvSpPr>
          <p:nvPr>
            <p:ph type="ftr" sz="quarter" idx="3"/>
          </p:nvPr>
        </p:nvSpPr>
        <p:spPr>
          <a:xfrm>
            <a:off x="1828800" y="6356350"/>
            <a:ext cx="71247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FOR BROKER-DEALER AND RIA USE ONLY.</a:t>
            </a:r>
          </a:p>
        </p:txBody>
      </p:sp>
    </p:spTree>
    <p:extLst>
      <p:ext uri="{BB962C8B-B14F-4D97-AF65-F5344CB8AC3E}">
        <p14:creationId xmlns:p14="http://schemas.microsoft.com/office/powerpoint/2010/main" val="1038165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hdr="0"/>
  <p:txStyles>
    <p:titleStyle>
      <a:lvl1pPr algn="l" defTabSz="914400" rtl="0" eaLnBrk="1" latinLnBrk="0" hangingPunct="1">
        <a:lnSpc>
          <a:spcPct val="90000"/>
        </a:lnSpc>
        <a:spcBef>
          <a:spcPct val="0"/>
        </a:spcBef>
        <a:buNone/>
        <a:defRPr sz="3600" b="1" kern="1200">
          <a:gradFill>
            <a:gsLst>
              <a:gs pos="0">
                <a:schemeClr val="accent5"/>
              </a:gs>
              <a:gs pos="100000">
                <a:schemeClr val="accent2"/>
              </a:gs>
            </a:gsLst>
            <a:lin ang="0" scaled="1"/>
          </a:gra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68">
          <p15:clr>
            <a:srgbClr val="F26B43"/>
          </p15:clr>
        </p15:guide>
        <p15:guide id="2" pos="312">
          <p15:clr>
            <a:srgbClr val="F26B43"/>
          </p15:clr>
        </p15:guide>
        <p15:guide id="3" orient="horz" pos="312">
          <p15:clr>
            <a:srgbClr val="F26B43"/>
          </p15:clr>
        </p15:guide>
        <p15:guide id="4" orient="horz" pos="4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7" name="think-cell Slide" r:id="rId24" imgW="553" imgH="554" progId="TCLayout.ActiveDocument.1">
                  <p:embed/>
                </p:oleObj>
              </mc:Choice>
              <mc:Fallback>
                <p:oleObj name="think-cell Slide" r:id="rId24" imgW="553" imgH="554" progId="TCLayout.ActiveDocument.1">
                  <p:embed/>
                  <p:pic>
                    <p:nvPicPr>
                      <p:cNvPr id="7" name="Object 6"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632293F-BF6E-4149-9574-57E5AC927FF2}"/>
              </a:ext>
            </a:extLst>
          </p:cNvPr>
          <p:cNvSpPr>
            <a:spLocks noGrp="1"/>
          </p:cNvSpPr>
          <p:nvPr>
            <p:ph type="title"/>
          </p:nvPr>
        </p:nvSpPr>
        <p:spPr>
          <a:xfrm>
            <a:off x="495300" y="25015"/>
            <a:ext cx="112014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DC1C15-5DFE-BC4F-A9AD-AE81BD43710E}"/>
              </a:ext>
            </a:extLst>
          </p:cNvPr>
          <p:cNvSpPr>
            <a:spLocks noGrp="1"/>
          </p:cNvSpPr>
          <p:nvPr>
            <p:ph type="body" idx="1"/>
          </p:nvPr>
        </p:nvSpPr>
        <p:spPr>
          <a:xfrm>
            <a:off x="495300" y="1372880"/>
            <a:ext cx="112014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DC6F0E-9F13-D24D-A53D-3AF2C963634C}"/>
              </a:ext>
            </a:extLst>
          </p:cNvPr>
          <p:cNvSpPr>
            <a:spLocks noGrp="1"/>
          </p:cNvSpPr>
          <p:nvPr>
            <p:ph type="dt" sz="half" idx="2"/>
          </p:nvPr>
        </p:nvSpPr>
        <p:spPr>
          <a:xfrm>
            <a:off x="495300" y="6356350"/>
            <a:ext cx="1333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048D2-86F5-0A40-BDFB-D187D9D98A2A}" type="datetime1">
              <a:rPr lang="en-US" smtClean="0"/>
              <a:t>10/7/2021</a:t>
            </a:fld>
            <a:endParaRPr lang="en-US" dirty="0"/>
          </a:p>
        </p:txBody>
      </p:sp>
      <p:sp>
        <p:nvSpPr>
          <p:cNvPr id="6" name="Slide Number Placeholder 5">
            <a:extLst>
              <a:ext uri="{FF2B5EF4-FFF2-40B4-BE49-F238E27FC236}">
                <a16:creationId xmlns:a16="http://schemas.microsoft.com/office/drawing/2014/main" id="{BED053CC-C369-9241-A559-85BA78A848BD}"/>
              </a:ext>
            </a:extLst>
          </p:cNvPr>
          <p:cNvSpPr>
            <a:spLocks noGrp="1"/>
          </p:cNvSpPr>
          <p:nvPr>
            <p:ph type="sldNum" sz="quarter" idx="4"/>
          </p:nvPr>
        </p:nvSpPr>
        <p:spPr>
          <a:xfrm>
            <a:off x="89535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AC8F1-644E-114D-B918-AE00D545996E}" type="slidenum">
              <a:rPr lang="en-US" smtClean="0"/>
              <a:t>‹#›</a:t>
            </a:fld>
            <a:endParaRPr lang="en-US" dirty="0"/>
          </a:p>
        </p:txBody>
      </p:sp>
      <p:sp>
        <p:nvSpPr>
          <p:cNvPr id="9" name="Footer Placeholder 8">
            <a:extLst>
              <a:ext uri="{FF2B5EF4-FFF2-40B4-BE49-F238E27FC236}">
                <a16:creationId xmlns:a16="http://schemas.microsoft.com/office/drawing/2014/main" id="{C3E94919-4F42-7C44-B94E-445E57BC24E7}"/>
              </a:ext>
            </a:extLst>
          </p:cNvPr>
          <p:cNvSpPr>
            <a:spLocks noGrp="1"/>
          </p:cNvSpPr>
          <p:nvPr>
            <p:ph type="ftr" sz="quarter" idx="3"/>
          </p:nvPr>
        </p:nvSpPr>
        <p:spPr>
          <a:xfrm>
            <a:off x="1828800" y="6356350"/>
            <a:ext cx="71247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FOR BROKER-DEALER AND RIA USE ONLY.</a:t>
            </a:r>
          </a:p>
        </p:txBody>
      </p:sp>
    </p:spTree>
    <p:extLst>
      <p:ext uri="{BB962C8B-B14F-4D97-AF65-F5344CB8AC3E}">
        <p14:creationId xmlns:p14="http://schemas.microsoft.com/office/powerpoint/2010/main" val="29704029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hf hdr="0"/>
  <p:txStyles>
    <p:titleStyle>
      <a:lvl1pPr algn="l" defTabSz="914400" rtl="0" eaLnBrk="1" latinLnBrk="0" hangingPunct="1">
        <a:lnSpc>
          <a:spcPct val="90000"/>
        </a:lnSpc>
        <a:spcBef>
          <a:spcPct val="0"/>
        </a:spcBef>
        <a:buNone/>
        <a:defRPr sz="2800" b="1" kern="1200">
          <a:gradFill>
            <a:gsLst>
              <a:gs pos="0">
                <a:schemeClr val="accent5"/>
              </a:gs>
              <a:gs pos="100000">
                <a:schemeClr val="accent2"/>
              </a:gs>
            </a:gsLst>
            <a:lin ang="0" scaled="1"/>
          </a:gra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68">
          <p15:clr>
            <a:srgbClr val="F26B43"/>
          </p15:clr>
        </p15:guide>
        <p15:guide id="2" pos="312">
          <p15:clr>
            <a:srgbClr val="F26B43"/>
          </p15:clr>
        </p15:guide>
        <p15:guide id="3" orient="horz" pos="312">
          <p15:clr>
            <a:srgbClr val="F26B43"/>
          </p15:clr>
        </p15:guide>
        <p15:guide id="4" orient="horz" pos="40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4" name="think-cell Slide" r:id="rId24" imgW="553" imgH="554" progId="TCLayout.ActiveDocument.1">
                  <p:embed/>
                </p:oleObj>
              </mc:Choice>
              <mc:Fallback>
                <p:oleObj name="think-cell Slide" r:id="rId24" imgW="553" imgH="554" progId="TCLayout.ActiveDocument.1">
                  <p:embed/>
                  <p:pic>
                    <p:nvPicPr>
                      <p:cNvPr id="7" name="Object 6"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632293F-BF6E-4149-9574-57E5AC927FF2}"/>
              </a:ext>
            </a:extLst>
          </p:cNvPr>
          <p:cNvSpPr>
            <a:spLocks noGrp="1"/>
          </p:cNvSpPr>
          <p:nvPr>
            <p:ph type="title"/>
          </p:nvPr>
        </p:nvSpPr>
        <p:spPr>
          <a:xfrm>
            <a:off x="495300" y="25015"/>
            <a:ext cx="112014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DC1C15-5DFE-BC4F-A9AD-AE81BD43710E}"/>
              </a:ext>
            </a:extLst>
          </p:cNvPr>
          <p:cNvSpPr>
            <a:spLocks noGrp="1"/>
          </p:cNvSpPr>
          <p:nvPr>
            <p:ph type="body" idx="1"/>
          </p:nvPr>
        </p:nvSpPr>
        <p:spPr>
          <a:xfrm>
            <a:off x="495300" y="1372880"/>
            <a:ext cx="112014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809429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Lst>
  <p:hf hdr="0"/>
  <p:txStyles>
    <p:titleStyle>
      <a:lvl1pPr algn="l" defTabSz="914400" rtl="0" eaLnBrk="1" latinLnBrk="0" hangingPunct="1">
        <a:lnSpc>
          <a:spcPct val="90000"/>
        </a:lnSpc>
        <a:spcBef>
          <a:spcPct val="0"/>
        </a:spcBef>
        <a:buNone/>
        <a:defRPr sz="3600" b="1" kern="1200">
          <a:gradFill flip="none" rotWithShape="1">
            <a:gsLst>
              <a:gs pos="0">
                <a:schemeClr val="accent5"/>
              </a:gs>
              <a:gs pos="100000">
                <a:schemeClr val="accent2"/>
              </a:gs>
            </a:gsLst>
            <a:lin ang="0" scaled="1"/>
            <a:tileRect/>
          </a:gra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68">
          <p15:clr>
            <a:srgbClr val="F26B43"/>
          </p15:clr>
        </p15:guide>
        <p15:guide id="2" pos="312">
          <p15:clr>
            <a:srgbClr val="F26B43"/>
          </p15:clr>
        </p15:guide>
        <p15:guide id="3" orient="horz" pos="312">
          <p15:clr>
            <a:srgbClr val="F26B43"/>
          </p15:clr>
        </p15:guide>
        <p15:guide id="4"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10.xml"/><Relationship Id="rId7" Type="http://schemas.openxmlformats.org/officeDocument/2006/relationships/chart" Target="../charts/char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2.xml"/><Relationship Id="rId5" Type="http://schemas.openxmlformats.org/officeDocument/2006/relationships/tags" Target="../tags/tag12.xml"/><Relationship Id="rId4" Type="http://schemas.openxmlformats.org/officeDocument/2006/relationships/tags" Target="../tags/tag11.xml"/></Relationships>
</file>

<file path=ppt/slides/_rels/slide1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slideLayout" Target="../slideLayouts/slideLayout30.xml"/><Relationship Id="rId7" Type="http://schemas.openxmlformats.org/officeDocument/2006/relationships/chart" Target="../charts/chart5.xml"/><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chart" Target="../charts/chart4.xml"/><Relationship Id="rId11" Type="http://schemas.openxmlformats.org/officeDocument/2006/relationships/comments" Target="../comments/comment1.xml"/><Relationship Id="rId5" Type="http://schemas.openxmlformats.org/officeDocument/2006/relationships/image" Target="../media/image40.emf"/><Relationship Id="rId10" Type="http://schemas.openxmlformats.org/officeDocument/2006/relationships/chart" Target="../charts/chart8.xml"/><Relationship Id="rId4" Type="http://schemas.openxmlformats.org/officeDocument/2006/relationships/oleObject" Target="../embeddings/oleObject5.bin"/><Relationship Id="rId9"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13" Type="http://schemas.openxmlformats.org/officeDocument/2006/relationships/image" Target="../media/image54.jpeg"/><Relationship Id="rId18" Type="http://schemas.openxmlformats.org/officeDocument/2006/relationships/image" Target="../media/image59.jpeg"/><Relationship Id="rId26" Type="http://schemas.openxmlformats.org/officeDocument/2006/relationships/image" Target="../media/image67.jpeg"/><Relationship Id="rId3" Type="http://schemas.openxmlformats.org/officeDocument/2006/relationships/image" Target="../media/image44.png"/><Relationship Id="rId21" Type="http://schemas.openxmlformats.org/officeDocument/2006/relationships/image" Target="../media/image62.png"/><Relationship Id="rId34" Type="http://schemas.openxmlformats.org/officeDocument/2006/relationships/image" Target="../media/image75.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6.png"/><Relationship Id="rId33" Type="http://schemas.openxmlformats.org/officeDocument/2006/relationships/image" Target="../media/image74.png"/><Relationship Id="rId2" Type="http://schemas.openxmlformats.org/officeDocument/2006/relationships/notesSlide" Target="../notesSlides/notesSlide12.xml"/><Relationship Id="rId16" Type="http://schemas.openxmlformats.org/officeDocument/2006/relationships/image" Target="../media/image57.png"/><Relationship Id="rId20" Type="http://schemas.openxmlformats.org/officeDocument/2006/relationships/image" Target="../media/image61.png"/><Relationship Id="rId29" Type="http://schemas.openxmlformats.org/officeDocument/2006/relationships/image" Target="../media/image70.jpeg"/><Relationship Id="rId1" Type="http://schemas.openxmlformats.org/officeDocument/2006/relationships/slideLayout" Target="../slideLayouts/slideLayout12.xml"/><Relationship Id="rId6" Type="http://schemas.openxmlformats.org/officeDocument/2006/relationships/image" Target="../media/image47.jpeg"/><Relationship Id="rId11" Type="http://schemas.openxmlformats.org/officeDocument/2006/relationships/image" Target="../media/image52.png"/><Relationship Id="rId24" Type="http://schemas.openxmlformats.org/officeDocument/2006/relationships/image" Target="../media/image65.jpeg"/><Relationship Id="rId32" Type="http://schemas.openxmlformats.org/officeDocument/2006/relationships/image" Target="../media/image73.pn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69.png"/><Relationship Id="rId10" Type="http://schemas.openxmlformats.org/officeDocument/2006/relationships/image" Target="../media/image51.png"/><Relationship Id="rId19" Type="http://schemas.openxmlformats.org/officeDocument/2006/relationships/image" Target="../media/image60.jpeg"/><Relationship Id="rId31" Type="http://schemas.openxmlformats.org/officeDocument/2006/relationships/image" Target="../media/image72.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jpeg"/><Relationship Id="rId30" Type="http://schemas.openxmlformats.org/officeDocument/2006/relationships/image" Target="../media/image71.png"/><Relationship Id="rId35" Type="http://schemas.openxmlformats.org/officeDocument/2006/relationships/image" Target="../media/image76.png"/><Relationship Id="rId8" Type="http://schemas.openxmlformats.org/officeDocument/2006/relationships/image" Target="../media/image4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chart" Target="../charts/chart9.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40.emf"/><Relationship Id="rId5" Type="http://schemas.openxmlformats.org/officeDocument/2006/relationships/oleObject" Target="../embeddings/oleObject6.bin"/><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2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93.jp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jpg"/><Relationship Id="rId12" Type="http://schemas.openxmlformats.org/officeDocument/2006/relationships/image" Target="../media/image97.jpg"/><Relationship Id="rId2" Type="http://schemas.openxmlformats.org/officeDocument/2006/relationships/notesSlide" Target="../notesSlides/notesSlide18.xml"/><Relationship Id="rId1" Type="http://schemas.openxmlformats.org/officeDocument/2006/relationships/slideLayout" Target="../slideLayouts/slideLayout38.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jpg"/><Relationship Id="rId10" Type="http://schemas.openxmlformats.org/officeDocument/2006/relationships/image" Target="../media/image95.jpg"/><Relationship Id="rId4" Type="http://schemas.openxmlformats.org/officeDocument/2006/relationships/image" Target="../media/image89.png"/><Relationship Id="rId9" Type="http://schemas.openxmlformats.org/officeDocument/2006/relationships/image" Target="../media/image94.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70C759-802B-644E-B9EA-ED8281758C60}"/>
              </a:ext>
            </a:extLst>
          </p:cNvPr>
          <p:cNvSpPr>
            <a:spLocks noGrp="1"/>
          </p:cNvSpPr>
          <p:nvPr>
            <p:ph type="body" sz="quarter" idx="12"/>
          </p:nvPr>
        </p:nvSpPr>
        <p:spPr>
          <a:xfrm>
            <a:off x="495298" y="2355687"/>
            <a:ext cx="7002781" cy="1812947"/>
          </a:xfrm>
        </p:spPr>
        <p:txBody>
          <a:bodyPr>
            <a:noAutofit/>
          </a:bodyPr>
          <a:lstStyle/>
          <a:p>
            <a:r>
              <a:rPr lang="en-US" sz="2400" b="0" dirty="0">
                <a:solidFill>
                  <a:schemeClr val="accent2"/>
                </a:solidFill>
              </a:rPr>
              <a:t>GWG Holdings, Inc.</a:t>
            </a:r>
            <a:br>
              <a:rPr lang="en-US" sz="2400" b="0" dirty="0">
                <a:solidFill>
                  <a:schemeClr val="accent2"/>
                </a:solidFill>
              </a:rPr>
            </a:br>
            <a:r>
              <a:rPr lang="en-US" sz="2400" b="0" dirty="0">
                <a:solidFill>
                  <a:schemeClr val="accent2"/>
                </a:solidFill>
              </a:rPr>
              <a:t>The Beneficient Company Group, L.P.</a:t>
            </a:r>
          </a:p>
          <a:p>
            <a:r>
              <a:rPr lang="en-US" sz="4000" dirty="0">
                <a:gradFill flip="none" rotWithShape="1">
                  <a:gsLst>
                    <a:gs pos="0">
                      <a:schemeClr val="accent5"/>
                    </a:gs>
                    <a:gs pos="100000">
                      <a:schemeClr val="accent2"/>
                    </a:gs>
                  </a:gsLst>
                  <a:lin ang="0" scaled="1"/>
                  <a:tileRect/>
                </a:gradFill>
              </a:rPr>
              <a:t>Understanding Secondary Market Solutions </a:t>
            </a:r>
          </a:p>
        </p:txBody>
      </p:sp>
      <p:sp>
        <p:nvSpPr>
          <p:cNvPr id="11" name="Date Placeholder 1"/>
          <p:cNvSpPr txBox="1">
            <a:spLocks/>
          </p:cNvSpPr>
          <p:nvPr/>
        </p:nvSpPr>
        <p:spPr>
          <a:xfrm>
            <a:off x="509816" y="6130977"/>
            <a:ext cx="6485593" cy="59960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2"/>
                </a:solidFill>
              </a:rPr>
              <a:t>© 2021 | All Company Data as of September 30, 2020, unless otherwise noted. </a:t>
            </a:r>
            <a:endParaRPr lang="en-US" sz="1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17196" y="1268859"/>
            <a:ext cx="1765274" cy="537639"/>
          </a:xfrm>
          <a:prstGeom prst="rect">
            <a:avLst/>
          </a:prstGeom>
        </p:spPr>
      </p:pic>
      <p:sp>
        <p:nvSpPr>
          <p:cNvPr id="5" name="TextBox 4"/>
          <p:cNvSpPr txBox="1"/>
          <p:nvPr/>
        </p:nvSpPr>
        <p:spPr>
          <a:xfrm>
            <a:off x="509816" y="4961426"/>
            <a:ext cx="7117442" cy="954107"/>
          </a:xfrm>
          <a:prstGeom prst="rect">
            <a:avLst/>
          </a:prstGeom>
          <a:noFill/>
        </p:spPr>
        <p:txBody>
          <a:bodyPr wrap="square" rtlCol="0">
            <a:spAutoFit/>
          </a:bodyPr>
          <a:lstStyle/>
          <a:p>
            <a:r>
              <a:rPr lang="en-US" sz="1400" b="1" dirty="0">
                <a:solidFill>
                  <a:schemeClr val="accent2"/>
                </a:solidFill>
              </a:rPr>
              <a:t>For Informational Purposes Only. For RIA and Broker-Dealer Use Only.</a:t>
            </a:r>
          </a:p>
          <a:p>
            <a:r>
              <a:rPr lang="en-US" sz="1400" dirty="0">
                <a:solidFill>
                  <a:schemeClr val="accent2"/>
                </a:solidFill>
              </a:rPr>
              <a:t>This presentation contains information regarding certain securities offerings. This information does not constitute a solicitation to buy or an offer to sell any securities which can only be made with the applicable offering document.</a:t>
            </a:r>
          </a:p>
        </p:txBody>
      </p:sp>
    </p:spTree>
    <p:extLst>
      <p:ext uri="{BB962C8B-B14F-4D97-AF65-F5344CB8AC3E}">
        <p14:creationId xmlns:p14="http://schemas.microsoft.com/office/powerpoint/2010/main" val="33027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038AC8F1-644E-114D-B918-AE00D545996E}" type="slidenum">
              <a:rPr lang="en-US" smtClean="0"/>
              <a:t>10</a:t>
            </a:fld>
            <a:endParaRPr lang="en-US" dirty="0"/>
          </a:p>
        </p:txBody>
      </p:sp>
      <p:sp>
        <p:nvSpPr>
          <p:cNvPr id="5" name="Title 4"/>
          <p:cNvSpPr>
            <a:spLocks noGrp="1"/>
          </p:cNvSpPr>
          <p:nvPr>
            <p:ph type="title"/>
          </p:nvPr>
        </p:nvSpPr>
        <p:spPr/>
        <p:txBody>
          <a:bodyPr/>
          <a:lstStyle/>
          <a:p>
            <a:r>
              <a:rPr lang="en-US" dirty="0"/>
              <a:t>Secondary Market Solutions</a:t>
            </a:r>
          </a:p>
        </p:txBody>
      </p:sp>
      <p:sp>
        <p:nvSpPr>
          <p:cNvPr id="6" name="Footer Placeholder 5"/>
          <p:cNvSpPr>
            <a:spLocks noGrp="1"/>
          </p:cNvSpPr>
          <p:nvPr>
            <p:ph type="ftr" sz="quarter" idx="16"/>
          </p:nvPr>
        </p:nvSpPr>
        <p:spPr>
          <a:xfrm>
            <a:off x="495300" y="6356350"/>
            <a:ext cx="8458200" cy="365125"/>
          </a:xfrm>
        </p:spPr>
        <p:txBody>
          <a:bodyPr/>
          <a:lstStyle/>
          <a:p>
            <a:r>
              <a:rPr lang="en-US" sz="800" dirty="0"/>
              <a:t>FOR BROKER-DEALER AND RIA USE ONLY.</a:t>
            </a:r>
          </a:p>
        </p:txBody>
      </p:sp>
      <p:sp>
        <p:nvSpPr>
          <p:cNvPr id="8" name="Text Placeholder 13"/>
          <p:cNvSpPr txBox="1">
            <a:spLocks/>
          </p:cNvSpPr>
          <p:nvPr/>
        </p:nvSpPr>
        <p:spPr>
          <a:xfrm>
            <a:off x="1426125" y="3824097"/>
            <a:ext cx="8112866" cy="2532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400"/>
              </a:spcBef>
              <a:buFont typeface="Arial" panose="020B0604020202020204" pitchFamily="34" charset="0"/>
              <a:buNone/>
            </a:pPr>
            <a:r>
              <a:rPr lang="en-US" b="1" dirty="0"/>
              <a:t>Life Events</a:t>
            </a:r>
            <a:br>
              <a:rPr lang="en-US" b="1" dirty="0"/>
            </a:br>
            <a:r>
              <a:rPr lang="en-US" sz="1800" dirty="0"/>
              <a:t>College funding, divorce, retirement, medical needs</a:t>
            </a:r>
          </a:p>
          <a:p>
            <a:pPr marL="0" indent="0">
              <a:lnSpc>
                <a:spcPct val="100000"/>
              </a:lnSpc>
              <a:spcBef>
                <a:spcPts val="2400"/>
              </a:spcBef>
              <a:buFont typeface="Arial" panose="020B0604020202020204" pitchFamily="34" charset="0"/>
              <a:buNone/>
            </a:pPr>
            <a:r>
              <a:rPr lang="en-US" b="1" dirty="0"/>
              <a:t>Estate Planning</a:t>
            </a:r>
            <a:br>
              <a:rPr lang="en-US" b="1" dirty="0"/>
            </a:br>
            <a:r>
              <a:rPr lang="en-US" sz="1800" dirty="0"/>
              <a:t>Administrative expense, tax liabilities, division of assets, supplemental strategies</a:t>
            </a:r>
          </a:p>
          <a:p>
            <a:pPr marL="0" indent="0">
              <a:lnSpc>
                <a:spcPct val="100000"/>
              </a:lnSpc>
              <a:spcBef>
                <a:spcPts val="2400"/>
              </a:spcBef>
              <a:buFont typeface="Arial" panose="020B0604020202020204" pitchFamily="34" charset="0"/>
              <a:buNone/>
            </a:pPr>
            <a:r>
              <a:rPr lang="en-US" b="1" dirty="0"/>
              <a:t>Investment and Business Opportunities</a:t>
            </a:r>
            <a:br>
              <a:rPr lang="en-US" b="1" dirty="0"/>
            </a:br>
            <a:r>
              <a:rPr lang="en-US" sz="1800" dirty="0"/>
              <a:t>Revised investment allocation, working capital</a:t>
            </a:r>
          </a:p>
        </p:txBody>
      </p:sp>
      <p:sp>
        <p:nvSpPr>
          <p:cNvPr id="9" name="Oval 8">
            <a:extLst>
              <a:ext uri="{FF2B5EF4-FFF2-40B4-BE49-F238E27FC236}">
                <a16:creationId xmlns:a16="http://schemas.microsoft.com/office/drawing/2014/main" id="{563B91FC-8860-334C-A342-675146021D88}"/>
              </a:ext>
            </a:extLst>
          </p:cNvPr>
          <p:cNvSpPr/>
          <p:nvPr/>
        </p:nvSpPr>
        <p:spPr>
          <a:xfrm>
            <a:off x="1432978" y="1463045"/>
            <a:ext cx="1828800" cy="1828800"/>
          </a:xfrm>
          <a:prstGeom prst="ellipse">
            <a:avLst/>
          </a:prstGeom>
          <a:noFill/>
          <a:ln w="25400">
            <a:gradFill flip="none" rotWithShape="1">
              <a:gsLst>
                <a:gs pos="0">
                  <a:schemeClr val="accent5"/>
                </a:gs>
                <a:gs pos="100000">
                  <a:schemeClr val="accent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When it’s needed </a:t>
            </a:r>
          </a:p>
        </p:txBody>
      </p:sp>
      <p:sp>
        <p:nvSpPr>
          <p:cNvPr id="10" name="Oval 9">
            <a:extLst>
              <a:ext uri="{FF2B5EF4-FFF2-40B4-BE49-F238E27FC236}">
                <a16:creationId xmlns:a16="http://schemas.microsoft.com/office/drawing/2014/main" id="{8EF087D1-43DF-2F45-9AD0-DB226368B1D3}"/>
              </a:ext>
            </a:extLst>
          </p:cNvPr>
          <p:cNvSpPr/>
          <p:nvPr/>
        </p:nvSpPr>
        <p:spPr>
          <a:xfrm>
            <a:off x="4262837" y="1463045"/>
            <a:ext cx="1828800" cy="1828800"/>
          </a:xfrm>
          <a:prstGeom prst="ellipse">
            <a:avLst/>
          </a:prstGeom>
          <a:noFill/>
          <a:ln w="25400">
            <a:gradFill flip="none" rotWithShape="1">
              <a:gsLst>
                <a:gs pos="0">
                  <a:schemeClr val="accent5"/>
                </a:gs>
                <a:gs pos="100000">
                  <a:schemeClr val="accent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When it’s wanted </a:t>
            </a:r>
          </a:p>
        </p:txBody>
      </p:sp>
      <p:sp>
        <p:nvSpPr>
          <p:cNvPr id="11" name="Oval 10">
            <a:extLst>
              <a:ext uri="{FF2B5EF4-FFF2-40B4-BE49-F238E27FC236}">
                <a16:creationId xmlns:a16="http://schemas.microsoft.com/office/drawing/2014/main" id="{D545247D-98E3-B54F-A184-DA3F6D80BA32}"/>
              </a:ext>
            </a:extLst>
          </p:cNvPr>
          <p:cNvSpPr/>
          <p:nvPr/>
        </p:nvSpPr>
        <p:spPr>
          <a:xfrm>
            <a:off x="7092696" y="1463045"/>
            <a:ext cx="1828800" cy="1828800"/>
          </a:xfrm>
          <a:prstGeom prst="ellipse">
            <a:avLst/>
          </a:prstGeom>
          <a:noFill/>
          <a:ln w="25400">
            <a:gradFill flip="none" rotWithShape="1">
              <a:gsLst>
                <a:gs pos="0">
                  <a:schemeClr val="accent5"/>
                </a:gs>
                <a:gs pos="100000">
                  <a:schemeClr val="accent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When it makes financial sense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46" y="3903423"/>
            <a:ext cx="685800" cy="56747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 y="5703716"/>
            <a:ext cx="685800" cy="486076"/>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063" y="4747323"/>
            <a:ext cx="498565" cy="685800"/>
          </a:xfrm>
          <a:prstGeom prst="rect">
            <a:avLst/>
          </a:prstGeom>
        </p:spPr>
      </p:pic>
    </p:spTree>
    <p:extLst>
      <p:ext uri="{BB962C8B-B14F-4D97-AF65-F5344CB8AC3E}">
        <p14:creationId xmlns:p14="http://schemas.microsoft.com/office/powerpoint/2010/main" val="260523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8AC8F1-644E-114D-B918-AE00D545996E}" type="slidenum">
              <a:rPr kumimoji="0" lang="en-US" sz="18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3"/>
          <p:cNvSpPr>
            <a:spLocks noGrp="1"/>
          </p:cNvSpPr>
          <p:nvPr>
            <p:ph type="ftr" sz="quarter" idx="4294967295"/>
          </p:nvPr>
        </p:nvSpPr>
        <p:spPr>
          <a:xfrm>
            <a:off x="495300" y="6356350"/>
            <a:ext cx="8458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FOR DUE DILIGENCE USE ONLY.</a:t>
            </a:r>
          </a:p>
        </p:txBody>
      </p:sp>
      <p:pic>
        <p:nvPicPr>
          <p:cNvPr id="13" name="Picture 12">
            <a:extLst>
              <a:ext uri="{FF2B5EF4-FFF2-40B4-BE49-F238E27FC236}">
                <a16:creationId xmlns:a16="http://schemas.microsoft.com/office/drawing/2014/main" id="{E77DA340-DBED-416B-B0FC-F71359AA82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300" y="2041504"/>
            <a:ext cx="2743200" cy="2743200"/>
          </a:xfrm>
          <a:prstGeom prst="ellipse">
            <a:avLst/>
          </a:prstGeom>
        </p:spPr>
      </p:pic>
      <p:sp>
        <p:nvSpPr>
          <p:cNvPr id="16" name="Title 7">
            <a:extLst>
              <a:ext uri="{FF2B5EF4-FFF2-40B4-BE49-F238E27FC236}">
                <a16:creationId xmlns:a16="http://schemas.microsoft.com/office/drawing/2014/main" id="{C8E1757E-CD2A-4024-AC6D-0686A5AFEB45}"/>
              </a:ext>
            </a:extLst>
          </p:cNvPr>
          <p:cNvSpPr txBox="1">
            <a:spLocks/>
          </p:cNvSpPr>
          <p:nvPr/>
        </p:nvSpPr>
        <p:spPr>
          <a:xfrm>
            <a:off x="3370331" y="715941"/>
            <a:ext cx="72592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gradFill flip="none" rotWithShape="1">
                  <a:gsLst>
                    <a:gs pos="0">
                      <a:schemeClr val="accent5"/>
                    </a:gs>
                    <a:gs pos="100000">
                      <a:schemeClr val="accent2"/>
                    </a:gs>
                  </a:gsLst>
                  <a:lin ang="0" scaled="1"/>
                  <a:tileRect/>
                </a:gra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gradFill flip="none" rotWithShape="1">
                  <a:gsLst>
                    <a:gs pos="0">
                      <a:srgbClr val="00824C"/>
                    </a:gs>
                    <a:gs pos="100000">
                      <a:srgbClr val="0A87A5"/>
                    </a:gs>
                  </a:gsLst>
                  <a:lin ang="0" scaled="1"/>
                  <a:tileRect/>
                </a:gradFill>
                <a:effectLst/>
                <a:uLnTx/>
                <a:uFillTx/>
                <a:latin typeface="Calibri" panose="020F0502020204030204" pitchFamily="34" charset="0"/>
                <a:ea typeface="+mj-ea"/>
                <a:cs typeface="Calibri" panose="020F0502020204030204" pitchFamily="34" charset="0"/>
              </a:rPr>
              <a:t>Brad Heppner</a:t>
            </a:r>
            <a:br>
              <a:rPr kumimoji="0" lang="en-US" sz="3600" b="1" i="0" u="none" strike="noStrike" kern="1200" cap="none" spc="0" normalizeH="0" baseline="0" noProof="0" dirty="0">
                <a:ln>
                  <a:noFill/>
                </a:ln>
                <a:gradFill flip="none" rotWithShape="1">
                  <a:gsLst>
                    <a:gs pos="0">
                      <a:srgbClr val="00824C"/>
                    </a:gs>
                    <a:gs pos="100000">
                      <a:srgbClr val="0A87A5"/>
                    </a:gs>
                  </a:gsLst>
                  <a:lin ang="0" scaled="1"/>
                  <a:tileRect/>
                </a:gradFill>
                <a:effectLst/>
                <a:uLnTx/>
                <a:uFillTx/>
                <a:latin typeface="Calibri" panose="020F0502020204030204" pitchFamily="34" charset="0"/>
                <a:ea typeface="+mj-ea"/>
                <a:cs typeface="Calibri" panose="020F0502020204030204" pitchFamily="34" charset="0"/>
              </a:rPr>
            </a:br>
            <a:r>
              <a:rPr kumimoji="0" lang="en-US" sz="2400" b="0" i="1" u="none" strike="noStrike" kern="1200" cap="none" spc="0" normalizeH="0" baseline="0" noProof="0" dirty="0">
                <a:ln>
                  <a:noFill/>
                </a:ln>
                <a:solidFill>
                  <a:srgbClr val="0A87A5"/>
                </a:solidFill>
                <a:effectLst/>
                <a:uLnTx/>
                <a:uFillTx/>
                <a:latin typeface="Calibri" panose="020F0502020204030204" pitchFamily="34" charset="0"/>
                <a:ea typeface="+mj-ea"/>
                <a:cs typeface="Calibri" panose="020F0502020204030204" pitchFamily="34" charset="0"/>
              </a:rPr>
              <a:t>Chairman of the Board &amp; Chief Executive Officer</a:t>
            </a:r>
          </a:p>
        </p:txBody>
      </p:sp>
      <p:sp>
        <p:nvSpPr>
          <p:cNvPr id="17" name="Text Placeholder 8">
            <a:extLst>
              <a:ext uri="{FF2B5EF4-FFF2-40B4-BE49-F238E27FC236}">
                <a16:creationId xmlns:a16="http://schemas.microsoft.com/office/drawing/2014/main" id="{9864E697-12B4-4FCD-ABAA-27461E27440A}"/>
              </a:ext>
            </a:extLst>
          </p:cNvPr>
          <p:cNvSpPr txBox="1">
            <a:spLocks/>
          </p:cNvSpPr>
          <p:nvPr/>
        </p:nvSpPr>
        <p:spPr>
          <a:xfrm>
            <a:off x="3371361" y="2041504"/>
            <a:ext cx="7258233" cy="22684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8595B"/>
                </a:solidFill>
                <a:effectLst/>
                <a:uLnTx/>
                <a:uFillTx/>
                <a:latin typeface="Calibri" panose="020F0502020204030204"/>
                <a:ea typeface="+mn-ea"/>
                <a:cs typeface="+mn-cs"/>
              </a:rPr>
              <a:t>Expertise: 30+ years alternative asset and financial institutions experience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8595B"/>
                </a:solidFill>
                <a:effectLst/>
                <a:uLnTx/>
                <a:uFillTx/>
                <a:latin typeface="Calibri" panose="020F0502020204030204"/>
                <a:ea typeface="+mn-ea"/>
                <a:cs typeface="+mn-cs"/>
              </a:rPr>
              <a:t>Chairman of the Board and CEO, Ben; Chairman of the Board, GWG Holdings, Inc.; Chairman of the Board, PEN Indemnity Insurance Company, Ltd.</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8595B"/>
                </a:solidFill>
                <a:effectLst/>
                <a:uLnTx/>
                <a:uFillTx/>
                <a:latin typeface="Calibri" panose="020F0502020204030204"/>
                <a:ea typeface="+mn-ea"/>
                <a:cs typeface="+mn-cs"/>
              </a:rPr>
              <a:t>MBA, Kellogg at Northwestern University; BBA, BA, BS, Southern Methodist University</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8595B"/>
                </a:solidFill>
                <a:effectLst/>
                <a:uLnTx/>
                <a:uFillTx/>
                <a:latin typeface="Calibri" panose="020F0502020204030204"/>
                <a:ea typeface="+mn-ea"/>
                <a:cs typeface="+mn-cs"/>
              </a:rPr>
              <a:t>Prior: Founder of The </a:t>
            </a:r>
            <a:r>
              <a:rPr kumimoji="0" lang="en-US" sz="1600" b="0" i="0" u="none" strike="noStrike" kern="1200" cap="none" spc="0" normalizeH="0" baseline="0" noProof="0" dirty="0" err="1">
                <a:ln>
                  <a:noFill/>
                </a:ln>
                <a:solidFill>
                  <a:srgbClr val="58595B"/>
                </a:solidFill>
                <a:effectLst/>
                <a:uLnTx/>
                <a:uFillTx/>
                <a:latin typeface="Calibri" panose="020F0502020204030204"/>
                <a:ea typeface="+mn-ea"/>
                <a:cs typeface="+mn-cs"/>
              </a:rPr>
              <a:t>Beneficient</a:t>
            </a:r>
            <a:r>
              <a:rPr kumimoji="0" lang="en-US" sz="1600" b="0" i="0" u="none" strike="noStrike" kern="1200" cap="none" spc="0" normalizeH="0" baseline="0" noProof="0" dirty="0">
                <a:ln>
                  <a:noFill/>
                </a:ln>
                <a:solidFill>
                  <a:srgbClr val="58595B"/>
                </a:solidFill>
                <a:effectLst/>
                <a:uLnTx/>
                <a:uFillTx/>
                <a:latin typeface="Calibri" panose="020F0502020204030204"/>
                <a:ea typeface="+mn-ea"/>
                <a:cs typeface="+mn-cs"/>
              </a:rPr>
              <a:t> Company Group; Founder and CEO of The Crossroads Group (sold to Lehman Brothers and now held by Neuberger Berman); Founder of Capital Analytics (now held by Mitsubishi Union Financial Group); previously with Bain &amp; Company, MacArthur Foundation and Goldman Sachs</a:t>
            </a:r>
          </a:p>
        </p:txBody>
      </p:sp>
    </p:spTree>
    <p:extLst>
      <p:ext uri="{BB962C8B-B14F-4D97-AF65-F5344CB8AC3E}">
        <p14:creationId xmlns:p14="http://schemas.microsoft.com/office/powerpoint/2010/main" val="321207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AC8F1-644E-114D-B918-AE00D545996E}" type="slidenum">
              <a:rPr lang="en-US" smtClean="0"/>
              <a:pPr/>
              <a:t>12</a:t>
            </a:fld>
            <a:endParaRPr lang="en-US" dirty="0"/>
          </a:p>
        </p:txBody>
      </p:sp>
      <p:sp>
        <p:nvSpPr>
          <p:cNvPr id="5" name="Text Placeholder 4"/>
          <p:cNvSpPr>
            <a:spLocks noGrp="1"/>
          </p:cNvSpPr>
          <p:nvPr>
            <p:ph type="body" sz="quarter" idx="13"/>
          </p:nvPr>
        </p:nvSpPr>
        <p:spPr/>
        <p:txBody>
          <a:bodyPr>
            <a:noAutofit/>
          </a:bodyPr>
          <a:lstStyle/>
          <a:p>
            <a:r>
              <a:rPr lang="en-US" dirty="0"/>
              <a:t>GWGH &amp; Ben: </a:t>
            </a:r>
            <a:br>
              <a:rPr lang="en-US" dirty="0"/>
            </a:br>
            <a:r>
              <a:rPr lang="en-US" dirty="0"/>
              <a:t>The Market &amp; Why</a:t>
            </a:r>
          </a:p>
        </p:txBody>
      </p:sp>
      <p:sp>
        <p:nvSpPr>
          <p:cNvPr id="4" name="Footer Placeholder 5"/>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FOR BROKER-DEALER AND RIA USE ONLY.</a:t>
            </a:r>
          </a:p>
        </p:txBody>
      </p:sp>
    </p:spTree>
    <p:extLst>
      <p:ext uri="{BB962C8B-B14F-4D97-AF65-F5344CB8AC3E}">
        <p14:creationId xmlns:p14="http://schemas.microsoft.com/office/powerpoint/2010/main" val="242957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0CB6FC-AA2A-5349-ADC7-AB93BF7CE1BC}"/>
              </a:ext>
            </a:extLst>
          </p:cNvPr>
          <p:cNvSpPr>
            <a:spLocks noGrp="1"/>
          </p:cNvSpPr>
          <p:nvPr>
            <p:ph type="sldNum" sz="quarter" idx="12"/>
          </p:nvPr>
        </p:nvSpPr>
        <p:spPr/>
        <p:txBody>
          <a:bodyPr/>
          <a:lstStyle/>
          <a:p>
            <a:fld id="{038AC8F1-644E-114D-B918-AE00D545996E}" type="slidenum">
              <a:rPr lang="en-US" smtClean="0"/>
              <a:pPr/>
              <a:t>13</a:t>
            </a:fld>
            <a:endParaRPr lang="en-US" dirty="0"/>
          </a:p>
        </p:txBody>
      </p:sp>
      <p:sp>
        <p:nvSpPr>
          <p:cNvPr id="4" name="Title 3">
            <a:extLst>
              <a:ext uri="{FF2B5EF4-FFF2-40B4-BE49-F238E27FC236}">
                <a16:creationId xmlns:a16="http://schemas.microsoft.com/office/drawing/2014/main" id="{3BD8D0D0-80A4-9143-905E-308DA4D5113C}"/>
              </a:ext>
            </a:extLst>
          </p:cNvPr>
          <p:cNvSpPr>
            <a:spLocks noGrp="1"/>
          </p:cNvSpPr>
          <p:nvPr>
            <p:ph type="title"/>
          </p:nvPr>
        </p:nvSpPr>
        <p:spPr/>
        <p:txBody>
          <a:bodyPr/>
          <a:lstStyle/>
          <a:p>
            <a:r>
              <a:rPr lang="en-US" dirty="0"/>
              <a:t>Ben Risk Considerations</a:t>
            </a:r>
          </a:p>
        </p:txBody>
      </p:sp>
      <p:sp>
        <p:nvSpPr>
          <p:cNvPr id="9" name="Text Placeholder 6">
            <a:extLst>
              <a:ext uri="{FF2B5EF4-FFF2-40B4-BE49-F238E27FC236}">
                <a16:creationId xmlns:a16="http://schemas.microsoft.com/office/drawing/2014/main" id="{96F0352D-91B7-9F4B-B99C-BCA136F5B5E0}"/>
              </a:ext>
            </a:extLst>
          </p:cNvPr>
          <p:cNvSpPr>
            <a:spLocks noGrp="1"/>
          </p:cNvSpPr>
          <p:nvPr>
            <p:ph type="body" sz="quarter" idx="13"/>
          </p:nvPr>
        </p:nvSpPr>
        <p:spPr>
          <a:xfrm>
            <a:off x="489527" y="2226230"/>
            <a:ext cx="11201400" cy="3708133"/>
          </a:xfrm>
        </p:spPr>
        <p:txBody>
          <a:bodyPr numCol="2" spcCol="91440">
            <a:noAutofit/>
          </a:bodyPr>
          <a:lstStyle/>
          <a:p>
            <a:pPr marL="0" indent="0" algn="just">
              <a:lnSpc>
                <a:spcPct val="100000"/>
              </a:lnSpc>
              <a:spcBef>
                <a:spcPts val="600"/>
              </a:spcBef>
              <a:buNone/>
            </a:pPr>
            <a:r>
              <a:rPr lang="en-US" sz="1000" dirty="0"/>
              <a:t>GWG Holdings, Inc. ("GWGH") and The Beneficient Company Group, L.P. ("Ben") and their businesses are subject to significant risks and uncertainties which should be carefully considered when reviewing the Materials. The risks and uncertainties described in the Offering Materials are not the only ones we face. Additional risks and uncertainties not presently known may also adversely affect our business. If any of the risks actually occur, our business, financial condition, results of operations and future prospects could be materially and adversely affected.</a:t>
            </a:r>
          </a:p>
          <a:p>
            <a:pPr marL="0" indent="0" algn="just">
              <a:lnSpc>
                <a:spcPct val="100000"/>
              </a:lnSpc>
              <a:spcBef>
                <a:spcPts val="600"/>
              </a:spcBef>
              <a:buNone/>
            </a:pPr>
            <a:r>
              <a:rPr lang="en-US" sz="1000" dirty="0"/>
              <a:t>We do not offer legal, tax, estate or investment advisory services. </a:t>
            </a:r>
          </a:p>
          <a:p>
            <a:pPr marL="0" indent="0" algn="just">
              <a:lnSpc>
                <a:spcPct val="100000"/>
              </a:lnSpc>
              <a:spcBef>
                <a:spcPts val="600"/>
              </a:spcBef>
              <a:buNone/>
            </a:pPr>
            <a:r>
              <a:rPr lang="en-US" sz="1000" dirty="0"/>
              <a:t>These materials do not constitute an offer to sell or the solicitation of an offer to buy securities of GWGH, Ben or any of their or any of its affiliates. Any offer or sale of securities shall be made solely to accredited investors and solely pursuant to the definitive Offering Materials, including definitive subscription materials. Neither GWGH nor The Beneficient Company Group, L.P. (Ben), nor any of their affiliates or representatives, (</a:t>
            </a:r>
            <a:r>
              <a:rPr lang="en-US" sz="1000" dirty="0" err="1"/>
              <a:t>i</a:t>
            </a:r>
            <a:r>
              <a:rPr lang="en-US" sz="1000" dirty="0"/>
              <a:t>) makes any express or implied representation or warranty as to the completeness or accuracy of the information contained in these materials, or (ii) shall have any liability resulting from your use of these materials. </a:t>
            </a:r>
          </a:p>
          <a:p>
            <a:pPr marL="0" indent="0" algn="just">
              <a:lnSpc>
                <a:spcPct val="100000"/>
              </a:lnSpc>
              <a:spcBef>
                <a:spcPts val="600"/>
              </a:spcBef>
              <a:buNone/>
            </a:pPr>
            <a:r>
              <a:rPr lang="en-US" sz="1000" dirty="0"/>
              <a:t>These materials contain certain estimates, projections and forward-looking statements that contain substantial risks and uncertainties. Please see the Offering Materials for a description of risks and uncertainties.  The estimates, projections and forward-looking statements contained herein may or may not be realized, accurate or complete, and differences between estimated results and those realized may be material. Such estimates, projections and forward-looking statements are illustrative only and reflect various assumptions of Ben’s management concerning the future performance of Ben and its affiliates, including GWGH and GWG Life, LLC, and are subject to significant business, economic and competitive uncertainties and contingencies, many of which are beyond their control. </a:t>
            </a:r>
          </a:p>
          <a:p>
            <a:pPr marL="0" indent="0" algn="just">
              <a:lnSpc>
                <a:spcPct val="100000"/>
              </a:lnSpc>
              <a:spcBef>
                <a:spcPts val="600"/>
              </a:spcBef>
              <a:buNone/>
            </a:pPr>
            <a:r>
              <a:rPr lang="en-US" sz="1000" dirty="0"/>
              <a:t>The underlying exposure data represents GWG’s exposure to life insurance policies included in its portfolio and GWG’s exposure to the underlying collateral of Ben’s loan portfolio. These Materials contain data concerning interests in alternative assets. The cash flow from these interests underline the senior beneficial interests and beneficial interests that comprise the collateral of Ben’s loan portfolio. The data presented herein does not contain information relating to </a:t>
            </a:r>
            <a:r>
              <a:rPr lang="en-US" sz="1000" dirty="0" err="1"/>
              <a:t>nonalternative</a:t>
            </a:r>
            <a:r>
              <a:rPr lang="en-US" sz="1000" dirty="0"/>
              <a:t> assets (such as common stock and bonds of GWG) and is derived from, among other things, third-party information regarding the net asset value (NAV) of these alternative assets and investments within these alternative assets. Generally, Ben leverages the most recently-received NAV report from each investment manager, which can be adjusted for certain cash and non-cash items including capital calls, distributions, updated material events, and currency valuation adjustments. Ben is not affiliated with, and has no control over, any portfolio investment manager, including with respect to the timing, accuracy and completeness of their reporting of financial and other data. Exposure type reflects classifications based on each company’s portfolio as determined by Ben. "Other Strategy Types” include private debt strategies, natural resources strategies, and hedge funds.</a:t>
            </a:r>
          </a:p>
          <a:p>
            <a:pPr marL="0" indent="0" algn="just">
              <a:lnSpc>
                <a:spcPct val="100000"/>
              </a:lnSpc>
              <a:spcBef>
                <a:spcPts val="600"/>
              </a:spcBef>
              <a:buNone/>
            </a:pPr>
            <a:r>
              <a:rPr lang="en-US" sz="1000" dirty="0"/>
              <a:t>Neither GWGH, Ben, or any of their affiliates, including, GWG Life, LLC or representatives undertakes any obligation or duty to update or revise any of the information contained herein to correct any inaccuracies or to reflect events that occur after the delivery of these materials.</a:t>
            </a:r>
          </a:p>
          <a:p>
            <a:pPr marL="0" indent="0" algn="just">
              <a:lnSpc>
                <a:spcPct val="100000"/>
              </a:lnSpc>
              <a:spcBef>
                <a:spcPts val="600"/>
              </a:spcBef>
              <a:buNone/>
            </a:pPr>
            <a:r>
              <a:rPr lang="en-US" sz="1000" dirty="0"/>
              <a:t>Securities will be offered on a best-efforts basis on behalf of GWGH by Emerson Equity LLC. Member FINRA, SIPC and Managing Broker-Dealer for the issue. GWG Life, LLC, GWGH, Ben and their affiliates, including GWG Life are not affiliated entities of Emerson Equity LLC. </a:t>
            </a:r>
          </a:p>
        </p:txBody>
      </p:sp>
      <p:sp>
        <p:nvSpPr>
          <p:cNvPr id="7" name="Text Placeholder 6"/>
          <p:cNvSpPr>
            <a:spLocks noGrp="1"/>
          </p:cNvSpPr>
          <p:nvPr>
            <p:ph type="body" sz="quarter" idx="17"/>
          </p:nvPr>
        </p:nvSpPr>
        <p:spPr>
          <a:xfrm>
            <a:off x="495300" y="1350579"/>
            <a:ext cx="11201400" cy="693492"/>
          </a:xfrm>
        </p:spPr>
        <p:txBody>
          <a:bodyPr>
            <a:noAutofit/>
          </a:bodyPr>
          <a:lstStyle/>
          <a:p>
            <a:r>
              <a:rPr lang="en-US" sz="1600" b="0" dirty="0"/>
              <a:t>Subject to Qualification. To understand the terms of the securities fully, you should carefully read the entire Confidential Private Placement Memorandum and Binding Term Sheet (including the materials incorporated by reference therein, the "Offering Materials") before making a decision to acquire Liquidity Bonds.</a:t>
            </a:r>
          </a:p>
        </p:txBody>
      </p:sp>
      <p:sp>
        <p:nvSpPr>
          <p:cNvPr id="6" name="Footer Placeholder 5"/>
          <p:cNvSpPr txBox="1">
            <a:spLocks/>
          </p:cNvSpPr>
          <p:nvPr/>
        </p:nvSpPr>
        <p:spPr>
          <a:xfrm>
            <a:off x="489527" y="6356350"/>
            <a:ext cx="8463973"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tint val="75000"/>
                  </a:schemeClr>
                </a:solidFill>
              </a:rPr>
              <a:t>FOR BROKER-DEALER AND RIA USE ONLY.</a:t>
            </a:r>
          </a:p>
        </p:txBody>
      </p:sp>
    </p:spTree>
    <p:extLst>
      <p:ext uri="{BB962C8B-B14F-4D97-AF65-F5344CB8AC3E}">
        <p14:creationId xmlns:p14="http://schemas.microsoft.com/office/powerpoint/2010/main" val="1217376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886945-6001-474A-83BD-DB21FD162D25}"/>
              </a:ext>
            </a:extLst>
          </p:cNvPr>
          <p:cNvSpPr>
            <a:spLocks noGrp="1"/>
          </p:cNvSpPr>
          <p:nvPr>
            <p:ph type="sldNum" sz="quarter" idx="12"/>
          </p:nvPr>
        </p:nvSpPr>
        <p:spPr/>
        <p:txBody>
          <a:bodyPr/>
          <a:lstStyle/>
          <a:p>
            <a:fld id="{038AC8F1-644E-114D-B918-AE00D545996E}" type="slidenum">
              <a:rPr lang="en-US" smtClean="0"/>
              <a:t>14</a:t>
            </a:fld>
            <a:endParaRPr lang="en-US" dirty="0"/>
          </a:p>
        </p:txBody>
      </p:sp>
      <p:sp>
        <p:nvSpPr>
          <p:cNvPr id="4" name="Title 3">
            <a:extLst>
              <a:ext uri="{FF2B5EF4-FFF2-40B4-BE49-F238E27FC236}">
                <a16:creationId xmlns:a16="http://schemas.microsoft.com/office/drawing/2014/main" id="{BC7A3E0F-D3DC-4B5B-A70B-E247F3A1EDA1}"/>
              </a:ext>
            </a:extLst>
          </p:cNvPr>
          <p:cNvSpPr>
            <a:spLocks noGrp="1"/>
          </p:cNvSpPr>
          <p:nvPr>
            <p:ph type="title"/>
          </p:nvPr>
        </p:nvSpPr>
        <p:spPr/>
        <p:txBody>
          <a:bodyPr/>
          <a:lstStyle/>
          <a:p>
            <a:r>
              <a:rPr lang="en-US" dirty="0"/>
              <a:t>Key Investor Drivers and Demand</a:t>
            </a:r>
          </a:p>
        </p:txBody>
      </p:sp>
      <p:sp>
        <p:nvSpPr>
          <p:cNvPr id="5" name="Footer Placeholder 4">
            <a:extLst>
              <a:ext uri="{FF2B5EF4-FFF2-40B4-BE49-F238E27FC236}">
                <a16:creationId xmlns:a16="http://schemas.microsoft.com/office/drawing/2014/main" id="{2E5AE5FE-F11D-417E-9AFE-80EA47B1A632}"/>
              </a:ext>
            </a:extLst>
          </p:cNvPr>
          <p:cNvSpPr>
            <a:spLocks noGrp="1"/>
          </p:cNvSpPr>
          <p:nvPr>
            <p:ph type="ftr" sz="quarter" idx="14"/>
          </p:nvPr>
        </p:nvSpPr>
        <p:spPr>
          <a:xfrm>
            <a:off x="495300" y="6356350"/>
            <a:ext cx="8458200" cy="365125"/>
          </a:xfrm>
        </p:spPr>
        <p:txBody>
          <a:bodyPr/>
          <a:lstStyle/>
          <a:p>
            <a:r>
              <a:rPr lang="en-US" sz="800" dirty="0">
                <a:solidFill>
                  <a:schemeClr val="tx1">
                    <a:tint val="75000"/>
                  </a:schemeClr>
                </a:solidFill>
              </a:rPr>
              <a:t>FOR BROKER-DEALER AND RIA USE ONLY.</a:t>
            </a:r>
            <a:endParaRPr lang="en-US" sz="800" dirty="0"/>
          </a:p>
        </p:txBody>
      </p:sp>
      <p:sp>
        <p:nvSpPr>
          <p:cNvPr id="8" name="Rectangle 7">
            <a:extLst>
              <a:ext uri="{FF2B5EF4-FFF2-40B4-BE49-F238E27FC236}">
                <a16:creationId xmlns:a16="http://schemas.microsoft.com/office/drawing/2014/main" id="{AE107AAC-08F1-4CAF-B8CD-1CF20BDA2164}"/>
              </a:ext>
            </a:extLst>
          </p:cNvPr>
          <p:cNvSpPr/>
          <p:nvPr/>
        </p:nvSpPr>
        <p:spPr>
          <a:xfrm>
            <a:off x="495300" y="5994400"/>
            <a:ext cx="958362"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5">
            <a:extLst>
              <a:ext uri="{FF2B5EF4-FFF2-40B4-BE49-F238E27FC236}">
                <a16:creationId xmlns:a16="http://schemas.microsoft.com/office/drawing/2014/main" id="{35838C50-ED14-4DDA-A392-94C88F53F647}"/>
              </a:ext>
            </a:extLst>
          </p:cNvPr>
          <p:cNvGraphicFramePr>
            <a:graphicFrameLocks noGrp="1"/>
          </p:cNvGraphicFramePr>
          <p:nvPr>
            <p:extLst>
              <p:ext uri="{D42A27DB-BD31-4B8C-83A1-F6EECF244321}">
                <p14:modId xmlns:p14="http://schemas.microsoft.com/office/powerpoint/2010/main" val="2100317941"/>
              </p:ext>
            </p:extLst>
          </p:nvPr>
        </p:nvGraphicFramePr>
        <p:xfrm>
          <a:off x="495299" y="1463045"/>
          <a:ext cx="11201400" cy="1854200"/>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1153886938"/>
                    </a:ext>
                  </a:extLst>
                </a:gridCol>
                <a:gridCol w="5600700">
                  <a:extLst>
                    <a:ext uri="{9D8B030D-6E8A-4147-A177-3AD203B41FA5}">
                      <a16:colId xmlns:a16="http://schemas.microsoft.com/office/drawing/2014/main" val="2507425496"/>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What are investors seeking in alternative assets?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nchor="ctr">
                    <a:solidFill>
                      <a:schemeClr val="accent2"/>
                    </a:solidFill>
                  </a:tcPr>
                </a:tc>
                <a:extLst>
                  <a:ext uri="{0D108BD9-81ED-4DB2-BD59-A6C34878D82A}">
                    <a16:rowId xmlns:a16="http://schemas.microsoft.com/office/drawing/2014/main" val="41981495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Risk adjusted investment performance</a:t>
                      </a:r>
                      <a:endParaRPr lang="en-US" sz="1400" dirty="0">
                        <a:solidFill>
                          <a:schemeClr val="tx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Reduction of portfolio risk and volatility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822443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Diversification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Professional fund management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44664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Long-term capital appreciation and income generation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Inflation hedge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509440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Lower correlation to other assets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6157519"/>
                  </a:ext>
                </a:extLst>
              </a:tr>
            </a:tbl>
          </a:graphicData>
        </a:graphic>
      </p:graphicFrame>
      <p:graphicFrame>
        <p:nvGraphicFramePr>
          <p:cNvPr id="11" name="Table 5">
            <a:extLst>
              <a:ext uri="{FF2B5EF4-FFF2-40B4-BE49-F238E27FC236}">
                <a16:creationId xmlns:a16="http://schemas.microsoft.com/office/drawing/2014/main" id="{16045307-29A1-4C3E-8E8B-D0A31008FE82}"/>
              </a:ext>
            </a:extLst>
          </p:cNvPr>
          <p:cNvGraphicFramePr>
            <a:graphicFrameLocks noGrp="1"/>
          </p:cNvGraphicFramePr>
          <p:nvPr>
            <p:extLst>
              <p:ext uri="{D42A27DB-BD31-4B8C-83A1-F6EECF244321}">
                <p14:modId xmlns:p14="http://schemas.microsoft.com/office/powerpoint/2010/main" val="3973818284"/>
              </p:ext>
            </p:extLst>
          </p:nvPr>
        </p:nvGraphicFramePr>
        <p:xfrm>
          <a:off x="495301" y="3695318"/>
          <a:ext cx="11201400" cy="192938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1153886938"/>
                    </a:ext>
                  </a:extLst>
                </a:gridCol>
                <a:gridCol w="3733800">
                  <a:extLst>
                    <a:ext uri="{9D8B030D-6E8A-4147-A177-3AD203B41FA5}">
                      <a16:colId xmlns:a16="http://schemas.microsoft.com/office/drawing/2014/main" val="3082752045"/>
                    </a:ext>
                  </a:extLst>
                </a:gridCol>
                <a:gridCol w="3733800">
                  <a:extLst>
                    <a:ext uri="{9D8B030D-6E8A-4147-A177-3AD203B41FA5}">
                      <a16:colId xmlns:a16="http://schemas.microsoft.com/office/drawing/2014/main" val="1798488515"/>
                    </a:ext>
                  </a:extLst>
                </a:gridCol>
              </a:tblGrid>
              <a:tr h="374904">
                <a:tc gridSpan="3">
                  <a:txBody>
                    <a:bodyPr/>
                    <a:lstStyle/>
                    <a:p>
                      <a:r>
                        <a:rPr lang="en-US" sz="1800" dirty="0"/>
                        <a:t>Sources of demand for alternative assets: </a:t>
                      </a:r>
                    </a:p>
                  </a:txBody>
                  <a:tcPr anchor="ctr">
                    <a:lnB w="12700" cap="flat" cmpd="sng" algn="ctr">
                      <a:solidFill>
                        <a:schemeClr val="bg2"/>
                      </a:solidFill>
                      <a:prstDash val="solid"/>
                      <a:round/>
                      <a:headEnd type="none" w="med" len="med"/>
                      <a:tailEnd type="none" w="med" len="med"/>
                    </a:lnB>
                    <a:solidFill>
                      <a:srgbClr val="00824C"/>
                    </a:solidFill>
                  </a:tcPr>
                </a:tc>
                <a:tc hMerge="1">
                  <a:txBody>
                    <a:bodyPr/>
                    <a:lstStyle/>
                    <a:p>
                      <a:endParaRPr lang="en-US" sz="2800" dirty="0"/>
                    </a:p>
                  </a:txBody>
                  <a:tcPr anchor="ctr">
                    <a:solidFill>
                      <a:schemeClr val="accent2"/>
                    </a:solidFill>
                  </a:tcPr>
                </a:tc>
                <a:tc hMerge="1">
                  <a:txBody>
                    <a:bodyPr/>
                    <a:lstStyle/>
                    <a:p>
                      <a:endParaRPr lang="en-US" sz="2800" dirty="0"/>
                    </a:p>
                  </a:txBody>
                  <a:tcPr anchor="ctr">
                    <a:solidFill>
                      <a:schemeClr val="accent2"/>
                    </a:solidFill>
                  </a:tcPr>
                </a:tc>
                <a:extLst>
                  <a:ext uri="{0D108BD9-81ED-4DB2-BD59-A6C34878D82A}">
                    <a16:rowId xmlns:a16="http://schemas.microsoft.com/office/drawing/2014/main" val="4198149547"/>
                  </a:ext>
                </a:extLst>
              </a:tr>
              <a:tr h="518160">
                <a:tc>
                  <a:txBody>
                    <a:bodyPr/>
                    <a:lstStyle/>
                    <a:p>
                      <a:pPr lvl="0"/>
                      <a:r>
                        <a:rPr lang="en-US" sz="1400" dirty="0">
                          <a:solidFill>
                            <a:schemeClr val="tx2"/>
                          </a:solidFill>
                        </a:rPr>
                        <a:t>Pension funds (public/private)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lvl="0"/>
                      <a:r>
                        <a:rPr lang="en-US" sz="1400" dirty="0">
                          <a:solidFill>
                            <a:schemeClr val="tx2"/>
                          </a:solidFill>
                        </a:rPr>
                        <a:t>Sovereign wealth funds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Endowment plans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82244345"/>
                  </a:ext>
                </a:extLst>
              </a:tr>
              <a:tr h="518160">
                <a:tc>
                  <a:txBody>
                    <a:bodyPr/>
                    <a:lstStyle/>
                    <a:p>
                      <a:pPr lvl="0"/>
                      <a:r>
                        <a:rPr lang="en-US" sz="1400" dirty="0">
                          <a:solidFill>
                            <a:schemeClr val="tx2"/>
                          </a:solidFill>
                        </a:rPr>
                        <a:t>Financial institutions / wealth managers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lvl="0"/>
                      <a:r>
                        <a:rPr lang="en-US" sz="1400" dirty="0">
                          <a:solidFill>
                            <a:schemeClr val="tx2"/>
                          </a:solidFill>
                        </a:rPr>
                        <a:t>Banks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Family offices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4466422"/>
                  </a:ext>
                </a:extLst>
              </a:tr>
              <a:tr h="518160">
                <a:tc>
                  <a:txBody>
                    <a:bodyPr/>
                    <a:lstStyle/>
                    <a:p>
                      <a:pPr lvl="0"/>
                      <a:r>
                        <a:rPr lang="en-US" sz="1400" dirty="0">
                          <a:solidFill>
                            <a:schemeClr val="tx2"/>
                          </a:solidFill>
                        </a:rPr>
                        <a:t>Insurance companies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lvl="0"/>
                      <a:r>
                        <a:rPr lang="en-US" sz="1400" dirty="0">
                          <a:solidFill>
                            <a:schemeClr val="tx2"/>
                          </a:solidFill>
                        </a:rPr>
                        <a:t>Foundations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Other (mid-to-high net worth individuals and small-to-mid size institutions)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50944069"/>
                  </a:ext>
                </a:extLst>
              </a:tr>
            </a:tbl>
          </a:graphicData>
        </a:graphic>
      </p:graphicFrame>
    </p:spTree>
    <p:extLst>
      <p:ext uri="{BB962C8B-B14F-4D97-AF65-F5344CB8AC3E}">
        <p14:creationId xmlns:p14="http://schemas.microsoft.com/office/powerpoint/2010/main" val="268513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777A2E-D088-476D-9EE6-9984A80BF71E}"/>
              </a:ext>
            </a:extLst>
          </p:cNvPr>
          <p:cNvSpPr>
            <a:spLocks noGrp="1"/>
          </p:cNvSpPr>
          <p:nvPr>
            <p:ph type="sldNum" sz="quarter" idx="12"/>
          </p:nvPr>
        </p:nvSpPr>
        <p:spPr/>
        <p:txBody>
          <a:bodyPr/>
          <a:lstStyle/>
          <a:p>
            <a:fld id="{038AC8F1-644E-114D-B918-AE00D545996E}" type="slidenum">
              <a:rPr lang="en-US" smtClean="0"/>
              <a:t>15</a:t>
            </a:fld>
            <a:endParaRPr lang="en-US" dirty="0"/>
          </a:p>
        </p:txBody>
      </p:sp>
      <p:sp>
        <p:nvSpPr>
          <p:cNvPr id="4" name="Title 3">
            <a:extLst>
              <a:ext uri="{FF2B5EF4-FFF2-40B4-BE49-F238E27FC236}">
                <a16:creationId xmlns:a16="http://schemas.microsoft.com/office/drawing/2014/main" id="{7C227C25-1C21-4584-AE9D-32D7F65F02B6}"/>
              </a:ext>
            </a:extLst>
          </p:cNvPr>
          <p:cNvSpPr>
            <a:spLocks noGrp="1"/>
          </p:cNvSpPr>
          <p:nvPr>
            <p:ph type="title"/>
          </p:nvPr>
        </p:nvSpPr>
        <p:spPr/>
        <p:txBody>
          <a:bodyPr/>
          <a:lstStyle/>
          <a:p>
            <a:r>
              <a:rPr lang="en-US" dirty="0"/>
              <a:t>Alternative Assets AUM Growth</a:t>
            </a:r>
          </a:p>
        </p:txBody>
      </p:sp>
      <p:sp>
        <p:nvSpPr>
          <p:cNvPr id="5" name="Footer Placeholder 4">
            <a:extLst>
              <a:ext uri="{FF2B5EF4-FFF2-40B4-BE49-F238E27FC236}">
                <a16:creationId xmlns:a16="http://schemas.microsoft.com/office/drawing/2014/main" id="{AE3A55E2-43B0-406A-A66E-FBA87CA3BCFC}"/>
              </a:ext>
            </a:extLst>
          </p:cNvPr>
          <p:cNvSpPr>
            <a:spLocks noGrp="1"/>
          </p:cNvSpPr>
          <p:nvPr>
            <p:ph type="ftr" sz="quarter" idx="14"/>
          </p:nvPr>
        </p:nvSpPr>
        <p:spPr>
          <a:xfrm>
            <a:off x="495300" y="6356350"/>
            <a:ext cx="8458200" cy="365125"/>
          </a:xfrm>
        </p:spPr>
        <p:txBody>
          <a:bodyPr/>
          <a:lstStyle/>
          <a:p>
            <a:r>
              <a:rPr lang="en-US" sz="800" dirty="0">
                <a:solidFill>
                  <a:schemeClr val="accent3"/>
                </a:solidFill>
              </a:rPr>
              <a:t>FOR BROKER-DEALER AND RIA USE ONLY.</a:t>
            </a:r>
          </a:p>
          <a:p>
            <a:r>
              <a:rPr lang="en-US" sz="800" dirty="0">
                <a:solidFill>
                  <a:schemeClr val="accent4"/>
                </a:solidFill>
              </a:rPr>
              <a:t>SOURCES: </a:t>
            </a:r>
            <a:r>
              <a:rPr lang="en-US" sz="800" dirty="0" err="1">
                <a:solidFill>
                  <a:schemeClr val="accent4"/>
                </a:solidFill>
              </a:rPr>
              <a:t>Preqin</a:t>
            </a:r>
            <a:r>
              <a:rPr lang="en-US" sz="800" dirty="0">
                <a:solidFill>
                  <a:schemeClr val="accent4"/>
                </a:solidFill>
              </a:rPr>
              <a:t>, Boston Consulting Group </a:t>
            </a:r>
            <a:r>
              <a:rPr lang="en-US" sz="800" i="1" dirty="0">
                <a:solidFill>
                  <a:schemeClr val="accent4"/>
                </a:solidFill>
              </a:rPr>
              <a:t>Global Asset Management 2020 Report</a:t>
            </a:r>
            <a:endParaRPr lang="en-US" sz="800" dirty="0">
              <a:solidFill>
                <a:schemeClr val="accent4"/>
              </a:solidFill>
            </a:endParaRPr>
          </a:p>
        </p:txBody>
      </p:sp>
      <p:sp>
        <p:nvSpPr>
          <p:cNvPr id="7" name="Text Placeholder 6">
            <a:extLst>
              <a:ext uri="{FF2B5EF4-FFF2-40B4-BE49-F238E27FC236}">
                <a16:creationId xmlns:a16="http://schemas.microsoft.com/office/drawing/2014/main" id="{9E73656E-5297-4715-8B9F-1531BE044B11}"/>
              </a:ext>
            </a:extLst>
          </p:cNvPr>
          <p:cNvSpPr>
            <a:spLocks noGrp="1"/>
          </p:cNvSpPr>
          <p:nvPr>
            <p:ph type="body" sz="quarter" idx="17"/>
          </p:nvPr>
        </p:nvSpPr>
        <p:spPr>
          <a:xfrm>
            <a:off x="495300" y="1463045"/>
            <a:ext cx="5486400" cy="581025"/>
          </a:xfrm>
        </p:spPr>
        <p:txBody>
          <a:bodyPr>
            <a:normAutofit/>
          </a:bodyPr>
          <a:lstStyle/>
          <a:p>
            <a:r>
              <a:rPr lang="en-US" sz="1400" dirty="0">
                <a:solidFill>
                  <a:schemeClr val="accent1"/>
                </a:solidFill>
              </a:rPr>
              <a:t>$9.1 trillion </a:t>
            </a:r>
            <a:r>
              <a:rPr lang="en-US" sz="1400" dirty="0"/>
              <a:t>in alternative assets, growing at ~15% CAGR annually, </a:t>
            </a:r>
            <a:br>
              <a:rPr lang="en-US" sz="1400" dirty="0"/>
            </a:br>
            <a:r>
              <a:rPr lang="en-US" sz="1400" dirty="0">
                <a:solidFill>
                  <a:schemeClr val="accent1"/>
                </a:solidFill>
              </a:rPr>
              <a:t>2.3x faster </a:t>
            </a:r>
            <a:r>
              <a:rPr lang="en-US" sz="1400" dirty="0"/>
              <a:t>than traditional assets </a:t>
            </a:r>
          </a:p>
        </p:txBody>
      </p:sp>
      <p:grpSp>
        <p:nvGrpSpPr>
          <p:cNvPr id="8" name="Group 7">
            <a:extLst>
              <a:ext uri="{FF2B5EF4-FFF2-40B4-BE49-F238E27FC236}">
                <a16:creationId xmlns:a16="http://schemas.microsoft.com/office/drawing/2014/main" id="{4E9D99F1-8B0C-4445-A23D-B79909197CF6}"/>
              </a:ext>
            </a:extLst>
          </p:cNvPr>
          <p:cNvGrpSpPr/>
          <p:nvPr/>
        </p:nvGrpSpPr>
        <p:grpSpPr>
          <a:xfrm>
            <a:off x="537542" y="2260105"/>
            <a:ext cx="5401916" cy="3352031"/>
            <a:chOff x="495301" y="2486557"/>
            <a:chExt cx="5401916" cy="3352031"/>
          </a:xfrm>
        </p:grpSpPr>
        <p:graphicFrame>
          <p:nvGraphicFramePr>
            <p:cNvPr id="9" name="Content Placeholder 8">
              <a:extLst>
                <a:ext uri="{FF2B5EF4-FFF2-40B4-BE49-F238E27FC236}">
                  <a16:creationId xmlns:a16="http://schemas.microsoft.com/office/drawing/2014/main" id="{2E170106-7475-4690-B071-700E7CCBB627}"/>
                </a:ext>
              </a:extLst>
            </p:cNvPr>
            <p:cNvGraphicFramePr>
              <a:graphicFrameLocks/>
            </p:cNvGraphicFramePr>
            <p:nvPr>
              <p:extLst>
                <p:ext uri="{D42A27DB-BD31-4B8C-83A1-F6EECF244321}">
                  <p14:modId xmlns:p14="http://schemas.microsoft.com/office/powerpoint/2010/main" val="3941524712"/>
                </p:ext>
              </p:extLst>
            </p:nvPr>
          </p:nvGraphicFramePr>
          <p:xfrm>
            <a:off x="495301" y="2486557"/>
            <a:ext cx="5401916" cy="3296209"/>
          </p:xfrm>
          <a:graphic>
            <a:graphicData uri="http://schemas.openxmlformats.org/drawingml/2006/chart">
              <c:chart xmlns:c="http://schemas.openxmlformats.org/drawingml/2006/chart" xmlns:r="http://schemas.openxmlformats.org/officeDocument/2006/relationships" r:id="rId7"/>
            </a:graphicData>
          </a:graphic>
        </p:graphicFrame>
        <p:sp>
          <p:nvSpPr>
            <p:cNvPr id="10" name="Rectangle 9">
              <a:extLst>
                <a:ext uri="{FF2B5EF4-FFF2-40B4-BE49-F238E27FC236}">
                  <a16:creationId xmlns:a16="http://schemas.microsoft.com/office/drawing/2014/main" id="{FA7CB1E2-8DFA-4F0E-983C-D56CDB5FCF37}"/>
                </a:ext>
              </a:extLst>
            </p:cNvPr>
            <p:cNvSpPr/>
            <p:nvPr/>
          </p:nvSpPr>
          <p:spPr>
            <a:xfrm>
              <a:off x="1015753" y="3422101"/>
              <a:ext cx="1220952" cy="309845"/>
            </a:xfrm>
            <a:prstGeom prst="rect">
              <a:avLst/>
            </a:prstGeom>
            <a:solidFill>
              <a:srgbClr val="008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14.5% CAGR</a:t>
              </a:r>
            </a:p>
          </p:txBody>
        </p:sp>
        <p:cxnSp>
          <p:nvCxnSpPr>
            <p:cNvPr id="11" name="Straight Connector 10">
              <a:extLst>
                <a:ext uri="{FF2B5EF4-FFF2-40B4-BE49-F238E27FC236}">
                  <a16:creationId xmlns:a16="http://schemas.microsoft.com/office/drawing/2014/main" id="{D37E1618-E366-4714-8BD1-FA666CB657D4}"/>
                </a:ext>
              </a:extLst>
            </p:cNvPr>
            <p:cNvCxnSpPr>
              <a:cxnSpLocks/>
            </p:cNvCxnSpPr>
            <p:nvPr/>
          </p:nvCxnSpPr>
          <p:spPr>
            <a:xfrm flipV="1">
              <a:off x="856724" y="2603033"/>
              <a:ext cx="4392050" cy="2452302"/>
            </a:xfrm>
            <a:prstGeom prst="line">
              <a:avLst/>
            </a:prstGeom>
            <a:ln w="28575">
              <a:solidFill>
                <a:srgbClr val="00824C"/>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697B9B-3B0E-4697-B7D2-3C0F6F1FB7C1}"/>
                </a:ext>
              </a:extLst>
            </p:cNvPr>
            <p:cNvCxnSpPr/>
            <p:nvPr/>
          </p:nvCxnSpPr>
          <p:spPr>
            <a:xfrm>
              <a:off x="2231944" y="3591928"/>
              <a:ext cx="623051" cy="0"/>
            </a:xfrm>
            <a:prstGeom prst="line">
              <a:avLst/>
            </a:prstGeom>
            <a:ln w="28575">
              <a:solidFill>
                <a:srgbClr val="00824C"/>
              </a:solidFill>
            </a:ln>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D6000662-522F-48DD-A9A4-892A46003472}"/>
                </a:ext>
              </a:extLst>
            </p:cNvPr>
            <p:cNvCxnSpPr/>
            <p:nvPr/>
          </p:nvCxnSpPr>
          <p:spPr>
            <a:xfrm>
              <a:off x="2847180" y="3580317"/>
              <a:ext cx="0" cy="308612"/>
            </a:xfrm>
            <a:prstGeom prst="line">
              <a:avLst/>
            </a:prstGeom>
            <a:ln w="28575">
              <a:solidFill>
                <a:srgbClr val="00824C"/>
              </a:solidFill>
            </a:ln>
          </p:spPr>
          <p:style>
            <a:lnRef idx="1">
              <a:schemeClr val="accent6"/>
            </a:lnRef>
            <a:fillRef idx="0">
              <a:schemeClr val="accent6"/>
            </a:fillRef>
            <a:effectRef idx="0">
              <a:schemeClr val="accent6"/>
            </a:effectRef>
            <a:fontRef idx="minor">
              <a:schemeClr val="tx1"/>
            </a:fontRef>
          </p:style>
        </p:cxnSp>
        <p:sp>
          <p:nvSpPr>
            <p:cNvPr id="14" name="TextBox 13">
              <a:extLst>
                <a:ext uri="{FF2B5EF4-FFF2-40B4-BE49-F238E27FC236}">
                  <a16:creationId xmlns:a16="http://schemas.microsoft.com/office/drawing/2014/main" id="{3536BC6D-6440-44B3-BFCC-50A607FCDE2C}"/>
                </a:ext>
              </a:extLst>
            </p:cNvPr>
            <p:cNvSpPr txBox="1"/>
            <p:nvPr/>
          </p:nvSpPr>
          <p:spPr>
            <a:xfrm>
              <a:off x="4931219" y="5607756"/>
              <a:ext cx="635110" cy="230832"/>
            </a:xfrm>
            <a:prstGeom prst="rect">
              <a:avLst/>
            </a:prstGeom>
            <a:noFill/>
          </p:spPr>
          <p:txBody>
            <a:bodyPr wrap="none" rtlCol="0">
              <a:spAutoFit/>
            </a:bodyPr>
            <a:lstStyle/>
            <a:p>
              <a:r>
                <a:rPr lang="en-US" sz="900" dirty="0">
                  <a:solidFill>
                    <a:schemeClr val="accent1"/>
                  </a:solidFill>
                </a:rPr>
                <a:t>Projected</a:t>
              </a:r>
            </a:p>
          </p:txBody>
        </p:sp>
      </p:grpSp>
      <p:sp>
        <p:nvSpPr>
          <p:cNvPr id="16" name="Rectangle 15">
            <a:extLst>
              <a:ext uri="{FF2B5EF4-FFF2-40B4-BE49-F238E27FC236}">
                <a16:creationId xmlns:a16="http://schemas.microsoft.com/office/drawing/2014/main" id="{2BB21531-1D8C-48BB-BD54-DD5AF33091FB}"/>
              </a:ext>
            </a:extLst>
          </p:cNvPr>
          <p:cNvSpPr/>
          <p:nvPr/>
        </p:nvSpPr>
        <p:spPr>
          <a:xfrm>
            <a:off x="495300" y="5994400"/>
            <a:ext cx="958362"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6">
            <a:extLst>
              <a:ext uri="{FF2B5EF4-FFF2-40B4-BE49-F238E27FC236}">
                <a16:creationId xmlns:a16="http://schemas.microsoft.com/office/drawing/2014/main" id="{1E08FE04-290D-4536-8177-0A677846E3DC}"/>
              </a:ext>
            </a:extLst>
          </p:cNvPr>
          <p:cNvSpPr txBox="1">
            <a:spLocks/>
          </p:cNvSpPr>
          <p:nvPr/>
        </p:nvSpPr>
        <p:spPr>
          <a:xfrm>
            <a:off x="6210302" y="1463045"/>
            <a:ext cx="5486400" cy="5810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$5.8 trillion held by U.S. investors and institutions, with </a:t>
            </a:r>
            <a:r>
              <a:rPr lang="en-US" sz="1400" dirty="0">
                <a:solidFill>
                  <a:schemeClr val="accent1"/>
                </a:solidFill>
              </a:rPr>
              <a:t>$1.7 trillion </a:t>
            </a:r>
            <a:r>
              <a:rPr lang="en-US" sz="1400" dirty="0"/>
              <a:t>in Ben’s target underserved market</a:t>
            </a:r>
          </a:p>
        </p:txBody>
      </p:sp>
      <p:graphicFrame>
        <p:nvGraphicFramePr>
          <p:cNvPr id="19" name="Chart 18">
            <a:extLst>
              <a:ext uri="{FF2B5EF4-FFF2-40B4-BE49-F238E27FC236}">
                <a16:creationId xmlns:a16="http://schemas.microsoft.com/office/drawing/2014/main" id="{FE4A8D4B-76C4-42BE-88F4-181D2735BE19}"/>
              </a:ext>
            </a:extLst>
          </p:cNvPr>
          <p:cNvGraphicFramePr/>
          <p:nvPr>
            <p:custDataLst>
              <p:tags r:id="rId1"/>
            </p:custDataLst>
            <p:extLst>
              <p:ext uri="{D42A27DB-BD31-4B8C-83A1-F6EECF244321}">
                <p14:modId xmlns:p14="http://schemas.microsoft.com/office/powerpoint/2010/main" val="382436020"/>
              </p:ext>
            </p:extLst>
          </p:nvPr>
        </p:nvGraphicFramePr>
        <p:xfrm>
          <a:off x="6360245" y="2308434"/>
          <a:ext cx="4889500" cy="3452780"/>
        </p:xfrm>
        <a:graphic>
          <a:graphicData uri="http://schemas.openxmlformats.org/drawingml/2006/chart">
            <c:chart xmlns:c="http://schemas.openxmlformats.org/drawingml/2006/chart" xmlns:r="http://schemas.openxmlformats.org/officeDocument/2006/relationships" r:id="rId8"/>
          </a:graphicData>
        </a:graphic>
      </p:graphicFrame>
      <p:sp>
        <p:nvSpPr>
          <p:cNvPr id="20" name="Text Placeholder 2">
            <a:extLst>
              <a:ext uri="{FF2B5EF4-FFF2-40B4-BE49-F238E27FC236}">
                <a16:creationId xmlns:a16="http://schemas.microsoft.com/office/drawing/2014/main" id="{12758838-F3F8-49D8-8CDA-C96FFD345CC9}"/>
              </a:ext>
            </a:extLst>
          </p:cNvPr>
          <p:cNvSpPr>
            <a:spLocks noGrp="1"/>
          </p:cNvSpPr>
          <p:nvPr>
            <p:custDataLst>
              <p:tags r:id="rId2"/>
            </p:custDataLst>
          </p:nvPr>
        </p:nvSpPr>
        <p:spPr bwMode="auto">
          <a:xfrm>
            <a:off x="8615307" y="5761756"/>
            <a:ext cx="374650" cy="192088"/>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80000"/>
              <a:buFont typeface="Calibri" panose="020F050202020403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SzPct val="80000"/>
              <a:buFont typeface="Calibri" panose="020F050202020403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Times New Roman" panose="02020603050405020304" pitchFamily="18"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dirty="0"/>
              <a:t>12/31/2020</a:t>
            </a:r>
            <a:endParaRPr lang="en-US" sz="1200" dirty="0"/>
          </a:p>
        </p:txBody>
      </p:sp>
      <p:sp>
        <p:nvSpPr>
          <p:cNvPr id="21" name="Text Placeholder 2">
            <a:extLst>
              <a:ext uri="{FF2B5EF4-FFF2-40B4-BE49-F238E27FC236}">
                <a16:creationId xmlns:a16="http://schemas.microsoft.com/office/drawing/2014/main" id="{5B8C7CAE-883C-4D45-AE0E-F65CB94D430C}"/>
              </a:ext>
            </a:extLst>
          </p:cNvPr>
          <p:cNvSpPr>
            <a:spLocks noGrp="1"/>
          </p:cNvSpPr>
          <p:nvPr>
            <p:custDataLst>
              <p:tags r:id="rId3"/>
            </p:custDataLst>
          </p:nvPr>
        </p:nvSpPr>
        <p:spPr bwMode="auto">
          <a:xfrm>
            <a:off x="6308670" y="2979091"/>
            <a:ext cx="1328738" cy="192088"/>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80000"/>
              <a:buFont typeface="Calibri" panose="020F050202020403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SzPct val="80000"/>
              <a:buFont typeface="Calibri" panose="020F050202020403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Times New Roman" panose="02020603050405020304" pitchFamily="18"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70BCA53-8E29-41E6-8F9E-25CA985B10E4}" type="datetime'''''''''''Non''''''-''U''.S''.'' In''''v''''e''st''''ors'">
              <a:rPr lang="en-US" altLang="en-US" sz="1200" smtClean="0"/>
              <a:pPr marL="0" indent="0" algn="r">
                <a:spcBef>
                  <a:spcPct val="0"/>
                </a:spcBef>
                <a:spcAft>
                  <a:spcPct val="0"/>
                </a:spcAft>
                <a:buNone/>
              </a:pPr>
              <a:t>Non-U.S. Investors</a:t>
            </a:fld>
            <a:endParaRPr lang="en-US" sz="1200"/>
          </a:p>
        </p:txBody>
      </p:sp>
      <p:sp>
        <p:nvSpPr>
          <p:cNvPr id="22" name="Text Placeholder 2">
            <a:extLst>
              <a:ext uri="{FF2B5EF4-FFF2-40B4-BE49-F238E27FC236}">
                <a16:creationId xmlns:a16="http://schemas.microsoft.com/office/drawing/2014/main" id="{EE6E5326-8D1C-438D-9B05-2E239A8C6183}"/>
              </a:ext>
            </a:extLst>
          </p:cNvPr>
          <p:cNvSpPr>
            <a:spLocks noGrp="1"/>
          </p:cNvSpPr>
          <p:nvPr>
            <p:custDataLst>
              <p:tags r:id="rId4"/>
            </p:custDataLst>
          </p:nvPr>
        </p:nvSpPr>
        <p:spPr bwMode="auto">
          <a:xfrm>
            <a:off x="6030857" y="3551540"/>
            <a:ext cx="1606550" cy="3841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80000"/>
              <a:buFont typeface="Calibri" panose="020F050202020403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SzPct val="80000"/>
              <a:buFont typeface="Calibri" panose="020F050202020403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Times New Roman" panose="02020603050405020304" pitchFamily="18"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F0BA226-12D1-4BA7-9AD6-69F3C7A5C92F}" type="datetime'U''.S. ''MHNW'' I''''nd''i''v''id''''''ual''&#10;In''vest''ors'">
              <a:rPr lang="en-US" altLang="en-US" sz="1200" smtClean="0"/>
              <a:pPr marL="0" indent="0" algn="r">
                <a:spcBef>
                  <a:spcPct val="0"/>
                </a:spcBef>
                <a:spcAft>
                  <a:spcPct val="0"/>
                </a:spcAft>
                <a:buNone/>
              </a:pPr>
              <a:t>U.S. MHNW Individual
Investors</a:t>
            </a:fld>
            <a:endParaRPr lang="en-US" sz="1200" dirty="0"/>
          </a:p>
        </p:txBody>
      </p:sp>
      <p:sp>
        <p:nvSpPr>
          <p:cNvPr id="23" name="Text Placeholder 2">
            <a:extLst>
              <a:ext uri="{FF2B5EF4-FFF2-40B4-BE49-F238E27FC236}">
                <a16:creationId xmlns:a16="http://schemas.microsoft.com/office/drawing/2014/main" id="{9D4B4D56-8AA7-4A09-8392-D03CF9B6AE0C}"/>
              </a:ext>
            </a:extLst>
          </p:cNvPr>
          <p:cNvSpPr>
            <a:spLocks noGrp="1"/>
          </p:cNvSpPr>
          <p:nvPr>
            <p:custDataLst>
              <p:tags r:id="rId5"/>
            </p:custDataLst>
          </p:nvPr>
        </p:nvSpPr>
        <p:spPr bwMode="gray">
          <a:xfrm>
            <a:off x="8362895" y="2170291"/>
            <a:ext cx="881063" cy="192088"/>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80000"/>
              <a:buFont typeface="Calibri" panose="020F050202020403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SzPct val="80000"/>
              <a:buFont typeface="Calibri" panose="020F050202020403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Times New Roman" panose="02020603050405020304" pitchFamily="18"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217DE28-36D1-473F-8697-8AF98AE3A6CC}" type="datetime'$9''''.''''''''''''''1'''' tril''''''''l''i''''''o''n'''''''''">
              <a:rPr lang="en-US" altLang="en-US" sz="1400" smtClean="0"/>
              <a:pPr marL="0" indent="0" algn="ctr">
                <a:spcBef>
                  <a:spcPct val="0"/>
                </a:spcBef>
                <a:spcAft>
                  <a:spcPct val="0"/>
                </a:spcAft>
                <a:buNone/>
              </a:pPr>
              <a:t>$9.1 trillion</a:t>
            </a:fld>
            <a:endParaRPr lang="en-US" sz="1400" dirty="0"/>
          </a:p>
        </p:txBody>
      </p:sp>
      <p:sp>
        <p:nvSpPr>
          <p:cNvPr id="24" name="TextBox 23">
            <a:extLst>
              <a:ext uri="{FF2B5EF4-FFF2-40B4-BE49-F238E27FC236}">
                <a16:creationId xmlns:a16="http://schemas.microsoft.com/office/drawing/2014/main" id="{AF17C068-004B-47FA-A125-B3FE2A18FC5D}"/>
              </a:ext>
            </a:extLst>
          </p:cNvPr>
          <p:cNvSpPr txBox="1"/>
          <p:nvPr/>
        </p:nvSpPr>
        <p:spPr>
          <a:xfrm>
            <a:off x="10181005" y="2825026"/>
            <a:ext cx="1686612" cy="2150629"/>
          </a:xfrm>
          <a:prstGeom prst="rect">
            <a:avLst/>
          </a:prstGeom>
          <a:solidFill>
            <a:schemeClr val="bg1"/>
          </a:solidFill>
          <a:ln w="63500">
            <a:gradFill>
              <a:gsLst>
                <a:gs pos="0">
                  <a:schemeClr val="accent2"/>
                </a:gs>
                <a:gs pos="100000">
                  <a:srgbClr val="6E7276"/>
                </a:gs>
              </a:gsLst>
              <a:lin ang="5400000" scaled="1"/>
            </a:gradFill>
          </a:ln>
        </p:spPr>
        <p:txBody>
          <a:bodyPr wrap="square" rtlCol="0" anchor="ctr" anchorCtr="0">
            <a:noAutofit/>
          </a:bodyPr>
          <a:lstStyle/>
          <a:p>
            <a:pPr algn="ctr"/>
            <a:r>
              <a:rPr lang="en-US" sz="2000" b="1" dirty="0">
                <a:solidFill>
                  <a:schemeClr val="accent1"/>
                </a:solidFill>
              </a:rPr>
              <a:t>AUM OF BEN’S TARGET MARKET:</a:t>
            </a:r>
          </a:p>
          <a:p>
            <a:pPr algn="ctr"/>
            <a:r>
              <a:rPr lang="en-US" sz="3200" b="1" dirty="0">
                <a:solidFill>
                  <a:schemeClr val="accent2"/>
                </a:solidFill>
              </a:rPr>
              <a:t>$1.5 trillion </a:t>
            </a:r>
          </a:p>
        </p:txBody>
      </p:sp>
      <p:sp>
        <p:nvSpPr>
          <p:cNvPr id="25" name="TextBox 24">
            <a:extLst>
              <a:ext uri="{FF2B5EF4-FFF2-40B4-BE49-F238E27FC236}">
                <a16:creationId xmlns:a16="http://schemas.microsoft.com/office/drawing/2014/main" id="{FF68F6CA-A8AB-4731-80C9-B4BF9C5509A3}"/>
              </a:ext>
            </a:extLst>
          </p:cNvPr>
          <p:cNvSpPr txBox="1"/>
          <p:nvPr/>
        </p:nvSpPr>
        <p:spPr>
          <a:xfrm>
            <a:off x="6123386" y="4676432"/>
            <a:ext cx="1606551" cy="646331"/>
          </a:xfrm>
          <a:prstGeom prst="rect">
            <a:avLst/>
          </a:prstGeom>
          <a:noFill/>
        </p:spPr>
        <p:txBody>
          <a:bodyPr wrap="square" rtlCol="0">
            <a:spAutoFit/>
          </a:bodyPr>
          <a:lstStyle/>
          <a:p>
            <a:pPr algn="r"/>
            <a:r>
              <a:rPr lang="en-US" altLang="en-US" sz="1200">
                <a:solidFill>
                  <a:schemeClr val="tx2"/>
                </a:solidFill>
              </a:rPr>
              <a:t>U.S. Large Institutional </a:t>
            </a:r>
            <a:br>
              <a:rPr lang="en-US" altLang="en-US" sz="1200">
                <a:solidFill>
                  <a:schemeClr val="tx2"/>
                </a:solidFill>
              </a:rPr>
            </a:br>
            <a:r>
              <a:rPr lang="en-US" altLang="en-US" sz="1200">
                <a:solidFill>
                  <a:schemeClr val="tx2"/>
                </a:solidFill>
              </a:rPr>
              <a:t>Investors &amp; Ultra HNW </a:t>
            </a:r>
            <a:br>
              <a:rPr lang="en-US" altLang="en-US" sz="1200">
                <a:solidFill>
                  <a:schemeClr val="tx2"/>
                </a:solidFill>
              </a:rPr>
            </a:br>
            <a:r>
              <a:rPr lang="en-US" altLang="en-US" sz="1200">
                <a:solidFill>
                  <a:schemeClr val="tx2"/>
                </a:solidFill>
              </a:rPr>
              <a:t>Individuals</a:t>
            </a:r>
            <a:endParaRPr lang="en-US" sz="1200">
              <a:solidFill>
                <a:schemeClr val="tx2"/>
              </a:solidFill>
            </a:endParaRPr>
          </a:p>
        </p:txBody>
      </p:sp>
      <p:sp>
        <p:nvSpPr>
          <p:cNvPr id="26" name="Rectangle 2">
            <a:extLst>
              <a:ext uri="{FF2B5EF4-FFF2-40B4-BE49-F238E27FC236}">
                <a16:creationId xmlns:a16="http://schemas.microsoft.com/office/drawing/2014/main" id="{90C3898A-6F58-4F22-95D3-ACF0236A3A91}"/>
              </a:ext>
            </a:extLst>
          </p:cNvPr>
          <p:cNvSpPr/>
          <p:nvPr/>
        </p:nvSpPr>
        <p:spPr>
          <a:xfrm>
            <a:off x="9823067" y="3360393"/>
            <a:ext cx="357938" cy="517224"/>
          </a:xfrm>
          <a:custGeom>
            <a:avLst/>
            <a:gdLst>
              <a:gd name="connsiteX0" fmla="*/ 0 w 355600"/>
              <a:gd name="connsiteY0" fmla="*/ 0 h 1015663"/>
              <a:gd name="connsiteX1" fmla="*/ 355600 w 355600"/>
              <a:gd name="connsiteY1" fmla="*/ 0 h 1015663"/>
              <a:gd name="connsiteX2" fmla="*/ 355600 w 355600"/>
              <a:gd name="connsiteY2" fmla="*/ 1015663 h 1015663"/>
              <a:gd name="connsiteX3" fmla="*/ 0 w 355600"/>
              <a:gd name="connsiteY3" fmla="*/ 1015663 h 1015663"/>
              <a:gd name="connsiteX4" fmla="*/ 0 w 355600"/>
              <a:gd name="connsiteY4" fmla="*/ 0 h 1015663"/>
              <a:gd name="connsiteX0" fmla="*/ 3586 w 359186"/>
              <a:gd name="connsiteY0" fmla="*/ 0 h 1015663"/>
              <a:gd name="connsiteX1" fmla="*/ 359186 w 359186"/>
              <a:gd name="connsiteY1" fmla="*/ 0 h 1015663"/>
              <a:gd name="connsiteX2" fmla="*/ 359186 w 359186"/>
              <a:gd name="connsiteY2" fmla="*/ 1015663 h 1015663"/>
              <a:gd name="connsiteX3" fmla="*/ 0 w 359186"/>
              <a:gd name="connsiteY3" fmla="*/ 510053 h 1015663"/>
              <a:gd name="connsiteX4" fmla="*/ 3586 w 359186"/>
              <a:gd name="connsiteY4" fmla="*/ 0 h 1015663"/>
              <a:gd name="connsiteX0" fmla="*/ 344 w 359530"/>
              <a:gd name="connsiteY0" fmla="*/ 218738 h 1015663"/>
              <a:gd name="connsiteX1" fmla="*/ 359530 w 359530"/>
              <a:gd name="connsiteY1" fmla="*/ 0 h 1015663"/>
              <a:gd name="connsiteX2" fmla="*/ 359530 w 359530"/>
              <a:gd name="connsiteY2" fmla="*/ 1015663 h 1015663"/>
              <a:gd name="connsiteX3" fmla="*/ 344 w 359530"/>
              <a:gd name="connsiteY3" fmla="*/ 510053 h 1015663"/>
              <a:gd name="connsiteX4" fmla="*/ 344 w 359530"/>
              <a:gd name="connsiteY4" fmla="*/ 218738 h 1015663"/>
              <a:gd name="connsiteX0" fmla="*/ 344 w 370288"/>
              <a:gd name="connsiteY0" fmla="*/ 218738 h 510053"/>
              <a:gd name="connsiteX1" fmla="*/ 359530 w 370288"/>
              <a:gd name="connsiteY1" fmla="*/ 0 h 510053"/>
              <a:gd name="connsiteX2" fmla="*/ 370288 w 370288"/>
              <a:gd name="connsiteY2" fmla="*/ 510053 h 510053"/>
              <a:gd name="connsiteX3" fmla="*/ 344 w 370288"/>
              <a:gd name="connsiteY3" fmla="*/ 510053 h 510053"/>
              <a:gd name="connsiteX4" fmla="*/ 344 w 370288"/>
              <a:gd name="connsiteY4" fmla="*/ 218738 h 510053"/>
              <a:gd name="connsiteX0" fmla="*/ 11 w 369955"/>
              <a:gd name="connsiteY0" fmla="*/ 218738 h 510053"/>
              <a:gd name="connsiteX1" fmla="*/ 359197 w 369955"/>
              <a:gd name="connsiteY1" fmla="*/ 0 h 510053"/>
              <a:gd name="connsiteX2" fmla="*/ 369955 w 369955"/>
              <a:gd name="connsiteY2" fmla="*/ 510053 h 510053"/>
              <a:gd name="connsiteX3" fmla="*/ 96830 w 369955"/>
              <a:gd name="connsiteY3" fmla="*/ 459851 h 510053"/>
              <a:gd name="connsiteX4" fmla="*/ 11 w 369955"/>
              <a:gd name="connsiteY4" fmla="*/ 218738 h 510053"/>
              <a:gd name="connsiteX0" fmla="*/ 76 w 370020"/>
              <a:gd name="connsiteY0" fmla="*/ 218738 h 510053"/>
              <a:gd name="connsiteX1" fmla="*/ 359262 w 370020"/>
              <a:gd name="connsiteY1" fmla="*/ 0 h 510053"/>
              <a:gd name="connsiteX2" fmla="*/ 370020 w 370020"/>
              <a:gd name="connsiteY2" fmla="*/ 510053 h 510053"/>
              <a:gd name="connsiteX3" fmla="*/ 10834 w 370020"/>
              <a:gd name="connsiteY3" fmla="*/ 510053 h 510053"/>
              <a:gd name="connsiteX4" fmla="*/ 76 w 370020"/>
              <a:gd name="connsiteY4" fmla="*/ 218738 h 510053"/>
              <a:gd name="connsiteX0" fmla="*/ 75303 w 359186"/>
              <a:gd name="connsiteY0" fmla="*/ 225910 h 510053"/>
              <a:gd name="connsiteX1" fmla="*/ 348428 w 359186"/>
              <a:gd name="connsiteY1" fmla="*/ 0 h 510053"/>
              <a:gd name="connsiteX2" fmla="*/ 359186 w 359186"/>
              <a:gd name="connsiteY2" fmla="*/ 510053 h 510053"/>
              <a:gd name="connsiteX3" fmla="*/ 0 w 359186"/>
              <a:gd name="connsiteY3" fmla="*/ 510053 h 510053"/>
              <a:gd name="connsiteX4" fmla="*/ 75303 w 359186"/>
              <a:gd name="connsiteY4" fmla="*/ 225910 h 510053"/>
              <a:gd name="connsiteX0" fmla="*/ 158 w 362930"/>
              <a:gd name="connsiteY0" fmla="*/ 225910 h 510053"/>
              <a:gd name="connsiteX1" fmla="*/ 352172 w 362930"/>
              <a:gd name="connsiteY1" fmla="*/ 0 h 510053"/>
              <a:gd name="connsiteX2" fmla="*/ 362930 w 362930"/>
              <a:gd name="connsiteY2" fmla="*/ 510053 h 510053"/>
              <a:gd name="connsiteX3" fmla="*/ 3744 w 362930"/>
              <a:gd name="connsiteY3" fmla="*/ 510053 h 510053"/>
              <a:gd name="connsiteX4" fmla="*/ 158 w 362930"/>
              <a:gd name="connsiteY4" fmla="*/ 225910 h 510053"/>
              <a:gd name="connsiteX0" fmla="*/ 344 w 363116"/>
              <a:gd name="connsiteY0" fmla="*/ 225910 h 513639"/>
              <a:gd name="connsiteX1" fmla="*/ 352358 w 363116"/>
              <a:gd name="connsiteY1" fmla="*/ 0 h 513639"/>
              <a:gd name="connsiteX2" fmla="*/ 363116 w 363116"/>
              <a:gd name="connsiteY2" fmla="*/ 510053 h 513639"/>
              <a:gd name="connsiteX3" fmla="*/ 344 w 363116"/>
              <a:gd name="connsiteY3" fmla="*/ 513639 h 513639"/>
              <a:gd name="connsiteX4" fmla="*/ 344 w 363116"/>
              <a:gd name="connsiteY4" fmla="*/ 225910 h 513639"/>
              <a:gd name="connsiteX0" fmla="*/ 344 w 352358"/>
              <a:gd name="connsiteY0" fmla="*/ 225910 h 513639"/>
              <a:gd name="connsiteX1" fmla="*/ 352358 w 352358"/>
              <a:gd name="connsiteY1" fmla="*/ 0 h 513639"/>
              <a:gd name="connsiteX2" fmla="*/ 198165 w 352358"/>
              <a:gd name="connsiteY2" fmla="*/ 380961 h 513639"/>
              <a:gd name="connsiteX3" fmla="*/ 344 w 352358"/>
              <a:gd name="connsiteY3" fmla="*/ 513639 h 513639"/>
              <a:gd name="connsiteX4" fmla="*/ 344 w 352358"/>
              <a:gd name="connsiteY4" fmla="*/ 225910 h 513639"/>
              <a:gd name="connsiteX0" fmla="*/ 344 w 352358"/>
              <a:gd name="connsiteY0" fmla="*/ 225910 h 513639"/>
              <a:gd name="connsiteX1" fmla="*/ 352358 w 352358"/>
              <a:gd name="connsiteY1" fmla="*/ 0 h 513639"/>
              <a:gd name="connsiteX2" fmla="*/ 352358 w 352358"/>
              <a:gd name="connsiteY2" fmla="*/ 506466 h 513639"/>
              <a:gd name="connsiteX3" fmla="*/ 344 w 352358"/>
              <a:gd name="connsiteY3" fmla="*/ 513639 h 513639"/>
              <a:gd name="connsiteX4" fmla="*/ 344 w 352358"/>
              <a:gd name="connsiteY4" fmla="*/ 225910 h 513639"/>
              <a:gd name="connsiteX0" fmla="*/ 344 w 352358"/>
              <a:gd name="connsiteY0" fmla="*/ 225910 h 513639"/>
              <a:gd name="connsiteX1" fmla="*/ 352358 w 352358"/>
              <a:gd name="connsiteY1" fmla="*/ 0 h 513639"/>
              <a:gd name="connsiteX2" fmla="*/ 348772 w 352358"/>
              <a:gd name="connsiteY2" fmla="*/ 513638 h 513639"/>
              <a:gd name="connsiteX3" fmla="*/ 344 w 352358"/>
              <a:gd name="connsiteY3" fmla="*/ 513639 h 513639"/>
              <a:gd name="connsiteX4" fmla="*/ 344 w 352358"/>
              <a:gd name="connsiteY4" fmla="*/ 225910 h 513639"/>
              <a:gd name="connsiteX0" fmla="*/ 344 w 814939"/>
              <a:gd name="connsiteY0" fmla="*/ 225910 h 517224"/>
              <a:gd name="connsiteX1" fmla="*/ 352358 w 814939"/>
              <a:gd name="connsiteY1" fmla="*/ 0 h 517224"/>
              <a:gd name="connsiteX2" fmla="*/ 814937 w 814939"/>
              <a:gd name="connsiteY2" fmla="*/ 517224 h 517224"/>
              <a:gd name="connsiteX3" fmla="*/ 344 w 814939"/>
              <a:gd name="connsiteY3" fmla="*/ 513639 h 517224"/>
              <a:gd name="connsiteX4" fmla="*/ 344 w 814939"/>
              <a:gd name="connsiteY4" fmla="*/ 225910 h 517224"/>
              <a:gd name="connsiteX0" fmla="*/ 344 w 352358"/>
              <a:gd name="connsiteY0" fmla="*/ 225910 h 513639"/>
              <a:gd name="connsiteX1" fmla="*/ 352358 w 352358"/>
              <a:gd name="connsiteY1" fmla="*/ 0 h 513639"/>
              <a:gd name="connsiteX2" fmla="*/ 345186 w 352358"/>
              <a:gd name="connsiteY2" fmla="*/ 510052 h 513639"/>
              <a:gd name="connsiteX3" fmla="*/ 344 w 352358"/>
              <a:gd name="connsiteY3" fmla="*/ 513639 h 513639"/>
              <a:gd name="connsiteX4" fmla="*/ 344 w 352358"/>
              <a:gd name="connsiteY4" fmla="*/ 225910 h 513639"/>
              <a:gd name="connsiteX0" fmla="*/ 344 w 352702"/>
              <a:gd name="connsiteY0" fmla="*/ 225910 h 517224"/>
              <a:gd name="connsiteX1" fmla="*/ 352358 w 352702"/>
              <a:gd name="connsiteY1" fmla="*/ 0 h 517224"/>
              <a:gd name="connsiteX2" fmla="*/ 352358 w 352702"/>
              <a:gd name="connsiteY2" fmla="*/ 517224 h 517224"/>
              <a:gd name="connsiteX3" fmla="*/ 344 w 352702"/>
              <a:gd name="connsiteY3" fmla="*/ 513639 h 517224"/>
              <a:gd name="connsiteX4" fmla="*/ 344 w 352702"/>
              <a:gd name="connsiteY4" fmla="*/ 225910 h 51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702" h="517224">
                <a:moveTo>
                  <a:pt x="344" y="225910"/>
                </a:moveTo>
                <a:lnTo>
                  <a:pt x="352358" y="0"/>
                </a:lnTo>
                <a:cubicBezTo>
                  <a:pt x="351163" y="171213"/>
                  <a:pt x="353553" y="346011"/>
                  <a:pt x="352358" y="517224"/>
                </a:cubicBezTo>
                <a:lnTo>
                  <a:pt x="344" y="513639"/>
                </a:lnTo>
                <a:cubicBezTo>
                  <a:pt x="1539" y="343621"/>
                  <a:pt x="-851" y="395928"/>
                  <a:pt x="344" y="22591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B341FC38-744C-4797-9031-8CB34110B81C}"/>
              </a:ext>
            </a:extLst>
          </p:cNvPr>
          <p:cNvSpPr/>
          <p:nvPr/>
        </p:nvSpPr>
        <p:spPr>
          <a:xfrm>
            <a:off x="9823067" y="3867095"/>
            <a:ext cx="357938" cy="502882"/>
          </a:xfrm>
          <a:custGeom>
            <a:avLst/>
            <a:gdLst>
              <a:gd name="connsiteX0" fmla="*/ 0 w 355600"/>
              <a:gd name="connsiteY0" fmla="*/ 0 h 1015663"/>
              <a:gd name="connsiteX1" fmla="*/ 355600 w 355600"/>
              <a:gd name="connsiteY1" fmla="*/ 0 h 1015663"/>
              <a:gd name="connsiteX2" fmla="*/ 355600 w 355600"/>
              <a:gd name="connsiteY2" fmla="*/ 1015663 h 1015663"/>
              <a:gd name="connsiteX3" fmla="*/ 0 w 355600"/>
              <a:gd name="connsiteY3" fmla="*/ 1015663 h 1015663"/>
              <a:gd name="connsiteX4" fmla="*/ 0 w 355600"/>
              <a:gd name="connsiteY4" fmla="*/ 0 h 1015663"/>
              <a:gd name="connsiteX0" fmla="*/ 3586 w 359186"/>
              <a:gd name="connsiteY0" fmla="*/ 0 h 1015663"/>
              <a:gd name="connsiteX1" fmla="*/ 359186 w 359186"/>
              <a:gd name="connsiteY1" fmla="*/ 0 h 1015663"/>
              <a:gd name="connsiteX2" fmla="*/ 359186 w 359186"/>
              <a:gd name="connsiteY2" fmla="*/ 1015663 h 1015663"/>
              <a:gd name="connsiteX3" fmla="*/ 0 w 359186"/>
              <a:gd name="connsiteY3" fmla="*/ 510053 h 1015663"/>
              <a:gd name="connsiteX4" fmla="*/ 3586 w 359186"/>
              <a:gd name="connsiteY4" fmla="*/ 0 h 1015663"/>
              <a:gd name="connsiteX0" fmla="*/ 344 w 359530"/>
              <a:gd name="connsiteY0" fmla="*/ 218738 h 1015663"/>
              <a:gd name="connsiteX1" fmla="*/ 359530 w 359530"/>
              <a:gd name="connsiteY1" fmla="*/ 0 h 1015663"/>
              <a:gd name="connsiteX2" fmla="*/ 359530 w 359530"/>
              <a:gd name="connsiteY2" fmla="*/ 1015663 h 1015663"/>
              <a:gd name="connsiteX3" fmla="*/ 344 w 359530"/>
              <a:gd name="connsiteY3" fmla="*/ 510053 h 1015663"/>
              <a:gd name="connsiteX4" fmla="*/ 344 w 359530"/>
              <a:gd name="connsiteY4" fmla="*/ 218738 h 1015663"/>
              <a:gd name="connsiteX0" fmla="*/ 344 w 370288"/>
              <a:gd name="connsiteY0" fmla="*/ 218738 h 510053"/>
              <a:gd name="connsiteX1" fmla="*/ 359530 w 370288"/>
              <a:gd name="connsiteY1" fmla="*/ 0 h 510053"/>
              <a:gd name="connsiteX2" fmla="*/ 370288 w 370288"/>
              <a:gd name="connsiteY2" fmla="*/ 510053 h 510053"/>
              <a:gd name="connsiteX3" fmla="*/ 344 w 370288"/>
              <a:gd name="connsiteY3" fmla="*/ 510053 h 510053"/>
              <a:gd name="connsiteX4" fmla="*/ 344 w 370288"/>
              <a:gd name="connsiteY4" fmla="*/ 218738 h 510053"/>
              <a:gd name="connsiteX0" fmla="*/ 11 w 369955"/>
              <a:gd name="connsiteY0" fmla="*/ 218738 h 510053"/>
              <a:gd name="connsiteX1" fmla="*/ 359197 w 369955"/>
              <a:gd name="connsiteY1" fmla="*/ 0 h 510053"/>
              <a:gd name="connsiteX2" fmla="*/ 369955 w 369955"/>
              <a:gd name="connsiteY2" fmla="*/ 510053 h 510053"/>
              <a:gd name="connsiteX3" fmla="*/ 96830 w 369955"/>
              <a:gd name="connsiteY3" fmla="*/ 459851 h 510053"/>
              <a:gd name="connsiteX4" fmla="*/ 11 w 369955"/>
              <a:gd name="connsiteY4" fmla="*/ 218738 h 510053"/>
              <a:gd name="connsiteX0" fmla="*/ 76 w 370020"/>
              <a:gd name="connsiteY0" fmla="*/ 218738 h 510053"/>
              <a:gd name="connsiteX1" fmla="*/ 359262 w 370020"/>
              <a:gd name="connsiteY1" fmla="*/ 0 h 510053"/>
              <a:gd name="connsiteX2" fmla="*/ 370020 w 370020"/>
              <a:gd name="connsiteY2" fmla="*/ 510053 h 510053"/>
              <a:gd name="connsiteX3" fmla="*/ 10834 w 370020"/>
              <a:gd name="connsiteY3" fmla="*/ 510053 h 510053"/>
              <a:gd name="connsiteX4" fmla="*/ 76 w 370020"/>
              <a:gd name="connsiteY4" fmla="*/ 218738 h 510053"/>
              <a:gd name="connsiteX0" fmla="*/ 75303 w 359186"/>
              <a:gd name="connsiteY0" fmla="*/ 225910 h 510053"/>
              <a:gd name="connsiteX1" fmla="*/ 348428 w 359186"/>
              <a:gd name="connsiteY1" fmla="*/ 0 h 510053"/>
              <a:gd name="connsiteX2" fmla="*/ 359186 w 359186"/>
              <a:gd name="connsiteY2" fmla="*/ 510053 h 510053"/>
              <a:gd name="connsiteX3" fmla="*/ 0 w 359186"/>
              <a:gd name="connsiteY3" fmla="*/ 510053 h 510053"/>
              <a:gd name="connsiteX4" fmla="*/ 75303 w 359186"/>
              <a:gd name="connsiteY4" fmla="*/ 225910 h 510053"/>
              <a:gd name="connsiteX0" fmla="*/ 158 w 362930"/>
              <a:gd name="connsiteY0" fmla="*/ 225910 h 510053"/>
              <a:gd name="connsiteX1" fmla="*/ 352172 w 362930"/>
              <a:gd name="connsiteY1" fmla="*/ 0 h 510053"/>
              <a:gd name="connsiteX2" fmla="*/ 362930 w 362930"/>
              <a:gd name="connsiteY2" fmla="*/ 510053 h 510053"/>
              <a:gd name="connsiteX3" fmla="*/ 3744 w 362930"/>
              <a:gd name="connsiteY3" fmla="*/ 510053 h 510053"/>
              <a:gd name="connsiteX4" fmla="*/ 158 w 362930"/>
              <a:gd name="connsiteY4" fmla="*/ 225910 h 510053"/>
              <a:gd name="connsiteX0" fmla="*/ 344 w 363116"/>
              <a:gd name="connsiteY0" fmla="*/ 225910 h 513639"/>
              <a:gd name="connsiteX1" fmla="*/ 352358 w 363116"/>
              <a:gd name="connsiteY1" fmla="*/ 0 h 513639"/>
              <a:gd name="connsiteX2" fmla="*/ 363116 w 363116"/>
              <a:gd name="connsiteY2" fmla="*/ 510053 h 513639"/>
              <a:gd name="connsiteX3" fmla="*/ 344 w 363116"/>
              <a:gd name="connsiteY3" fmla="*/ 513639 h 513639"/>
              <a:gd name="connsiteX4" fmla="*/ 344 w 363116"/>
              <a:gd name="connsiteY4" fmla="*/ 225910 h 513639"/>
              <a:gd name="connsiteX0" fmla="*/ 344 w 352358"/>
              <a:gd name="connsiteY0" fmla="*/ 225910 h 513639"/>
              <a:gd name="connsiteX1" fmla="*/ 352358 w 352358"/>
              <a:gd name="connsiteY1" fmla="*/ 0 h 513639"/>
              <a:gd name="connsiteX2" fmla="*/ 198165 w 352358"/>
              <a:gd name="connsiteY2" fmla="*/ 380961 h 513639"/>
              <a:gd name="connsiteX3" fmla="*/ 344 w 352358"/>
              <a:gd name="connsiteY3" fmla="*/ 513639 h 513639"/>
              <a:gd name="connsiteX4" fmla="*/ 344 w 352358"/>
              <a:gd name="connsiteY4" fmla="*/ 225910 h 513639"/>
              <a:gd name="connsiteX0" fmla="*/ 344 w 352358"/>
              <a:gd name="connsiteY0" fmla="*/ 225910 h 513639"/>
              <a:gd name="connsiteX1" fmla="*/ 352358 w 352358"/>
              <a:gd name="connsiteY1" fmla="*/ 0 h 513639"/>
              <a:gd name="connsiteX2" fmla="*/ 352358 w 352358"/>
              <a:gd name="connsiteY2" fmla="*/ 506466 h 513639"/>
              <a:gd name="connsiteX3" fmla="*/ 344 w 352358"/>
              <a:gd name="connsiteY3" fmla="*/ 513639 h 513639"/>
              <a:gd name="connsiteX4" fmla="*/ 344 w 352358"/>
              <a:gd name="connsiteY4" fmla="*/ 225910 h 513639"/>
              <a:gd name="connsiteX0" fmla="*/ 344 w 352358"/>
              <a:gd name="connsiteY0" fmla="*/ 225910 h 513639"/>
              <a:gd name="connsiteX1" fmla="*/ 352358 w 352358"/>
              <a:gd name="connsiteY1" fmla="*/ 0 h 513639"/>
              <a:gd name="connsiteX2" fmla="*/ 348772 w 352358"/>
              <a:gd name="connsiteY2" fmla="*/ 513638 h 513639"/>
              <a:gd name="connsiteX3" fmla="*/ 344 w 352358"/>
              <a:gd name="connsiteY3" fmla="*/ 513639 h 513639"/>
              <a:gd name="connsiteX4" fmla="*/ 344 w 352358"/>
              <a:gd name="connsiteY4" fmla="*/ 225910 h 513639"/>
              <a:gd name="connsiteX0" fmla="*/ 344 w 814939"/>
              <a:gd name="connsiteY0" fmla="*/ 225910 h 517224"/>
              <a:gd name="connsiteX1" fmla="*/ 352358 w 814939"/>
              <a:gd name="connsiteY1" fmla="*/ 0 h 517224"/>
              <a:gd name="connsiteX2" fmla="*/ 814937 w 814939"/>
              <a:gd name="connsiteY2" fmla="*/ 517224 h 517224"/>
              <a:gd name="connsiteX3" fmla="*/ 344 w 814939"/>
              <a:gd name="connsiteY3" fmla="*/ 513639 h 517224"/>
              <a:gd name="connsiteX4" fmla="*/ 344 w 814939"/>
              <a:gd name="connsiteY4" fmla="*/ 225910 h 517224"/>
              <a:gd name="connsiteX0" fmla="*/ 344 w 352358"/>
              <a:gd name="connsiteY0" fmla="*/ 225910 h 513639"/>
              <a:gd name="connsiteX1" fmla="*/ 352358 w 352358"/>
              <a:gd name="connsiteY1" fmla="*/ 0 h 513639"/>
              <a:gd name="connsiteX2" fmla="*/ 345186 w 352358"/>
              <a:gd name="connsiteY2" fmla="*/ 510052 h 513639"/>
              <a:gd name="connsiteX3" fmla="*/ 344 w 352358"/>
              <a:gd name="connsiteY3" fmla="*/ 513639 h 513639"/>
              <a:gd name="connsiteX4" fmla="*/ 344 w 352358"/>
              <a:gd name="connsiteY4" fmla="*/ 225910 h 513639"/>
              <a:gd name="connsiteX0" fmla="*/ 344 w 352702"/>
              <a:gd name="connsiteY0" fmla="*/ 225910 h 517224"/>
              <a:gd name="connsiteX1" fmla="*/ 352358 w 352702"/>
              <a:gd name="connsiteY1" fmla="*/ 0 h 517224"/>
              <a:gd name="connsiteX2" fmla="*/ 352358 w 352702"/>
              <a:gd name="connsiteY2" fmla="*/ 517224 h 517224"/>
              <a:gd name="connsiteX3" fmla="*/ 344 w 352702"/>
              <a:gd name="connsiteY3" fmla="*/ 513639 h 517224"/>
              <a:gd name="connsiteX4" fmla="*/ 344 w 352702"/>
              <a:gd name="connsiteY4" fmla="*/ 225910 h 517224"/>
              <a:gd name="connsiteX0" fmla="*/ 3585 w 352358"/>
              <a:gd name="connsiteY0" fmla="*/ 0 h 520811"/>
              <a:gd name="connsiteX1" fmla="*/ 352014 w 352358"/>
              <a:gd name="connsiteY1" fmla="*/ 3587 h 520811"/>
              <a:gd name="connsiteX2" fmla="*/ 352014 w 352358"/>
              <a:gd name="connsiteY2" fmla="*/ 520811 h 520811"/>
              <a:gd name="connsiteX3" fmla="*/ 0 w 352358"/>
              <a:gd name="connsiteY3" fmla="*/ 517226 h 520811"/>
              <a:gd name="connsiteX4" fmla="*/ 3585 w 352358"/>
              <a:gd name="connsiteY4" fmla="*/ 0 h 520811"/>
              <a:gd name="connsiteX0" fmla="*/ 7171 w 355944"/>
              <a:gd name="connsiteY0" fmla="*/ 0 h 520811"/>
              <a:gd name="connsiteX1" fmla="*/ 355600 w 355944"/>
              <a:gd name="connsiteY1" fmla="*/ 3587 h 520811"/>
              <a:gd name="connsiteX2" fmla="*/ 355600 w 355944"/>
              <a:gd name="connsiteY2" fmla="*/ 520811 h 520811"/>
              <a:gd name="connsiteX3" fmla="*/ 0 w 355944"/>
              <a:gd name="connsiteY3" fmla="*/ 316417 h 520811"/>
              <a:gd name="connsiteX4" fmla="*/ 7171 w 355944"/>
              <a:gd name="connsiteY4" fmla="*/ 0 h 520811"/>
              <a:gd name="connsiteX0" fmla="*/ 7171 w 355600"/>
              <a:gd name="connsiteY0" fmla="*/ 0 h 377376"/>
              <a:gd name="connsiteX1" fmla="*/ 355600 w 355600"/>
              <a:gd name="connsiteY1" fmla="*/ 3587 h 377376"/>
              <a:gd name="connsiteX2" fmla="*/ 262367 w 355600"/>
              <a:gd name="connsiteY2" fmla="*/ 377376 h 377376"/>
              <a:gd name="connsiteX3" fmla="*/ 0 w 355600"/>
              <a:gd name="connsiteY3" fmla="*/ 316417 h 377376"/>
              <a:gd name="connsiteX4" fmla="*/ 7171 w 355600"/>
              <a:gd name="connsiteY4" fmla="*/ 0 h 377376"/>
              <a:gd name="connsiteX0" fmla="*/ 7171 w 355944"/>
              <a:gd name="connsiteY0" fmla="*/ 0 h 502882"/>
              <a:gd name="connsiteX1" fmla="*/ 355600 w 355944"/>
              <a:gd name="connsiteY1" fmla="*/ 3587 h 502882"/>
              <a:gd name="connsiteX2" fmla="*/ 355600 w 355944"/>
              <a:gd name="connsiteY2" fmla="*/ 502882 h 502882"/>
              <a:gd name="connsiteX3" fmla="*/ 0 w 355944"/>
              <a:gd name="connsiteY3" fmla="*/ 316417 h 502882"/>
              <a:gd name="connsiteX4" fmla="*/ 7171 w 355944"/>
              <a:gd name="connsiteY4" fmla="*/ 0 h 502882"/>
              <a:gd name="connsiteX0" fmla="*/ 28 w 348801"/>
              <a:gd name="connsiteY0" fmla="*/ 0 h 502882"/>
              <a:gd name="connsiteX1" fmla="*/ 348457 w 348801"/>
              <a:gd name="connsiteY1" fmla="*/ 3587 h 502882"/>
              <a:gd name="connsiteX2" fmla="*/ 348457 w 348801"/>
              <a:gd name="connsiteY2" fmla="*/ 502882 h 502882"/>
              <a:gd name="connsiteX3" fmla="*/ 35888 w 348801"/>
              <a:gd name="connsiteY3" fmla="*/ 316417 h 502882"/>
              <a:gd name="connsiteX4" fmla="*/ 28 w 348801"/>
              <a:gd name="connsiteY4" fmla="*/ 0 h 502882"/>
              <a:gd name="connsiteX0" fmla="*/ 344 w 349117"/>
              <a:gd name="connsiteY0" fmla="*/ 0 h 502882"/>
              <a:gd name="connsiteX1" fmla="*/ 348773 w 349117"/>
              <a:gd name="connsiteY1" fmla="*/ 3587 h 502882"/>
              <a:gd name="connsiteX2" fmla="*/ 348773 w 349117"/>
              <a:gd name="connsiteY2" fmla="*/ 502882 h 502882"/>
              <a:gd name="connsiteX3" fmla="*/ 345 w 349117"/>
              <a:gd name="connsiteY3" fmla="*/ 320003 h 502882"/>
              <a:gd name="connsiteX4" fmla="*/ 344 w 349117"/>
              <a:gd name="connsiteY4" fmla="*/ 0 h 50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117" h="502882">
                <a:moveTo>
                  <a:pt x="344" y="0"/>
                </a:moveTo>
                <a:lnTo>
                  <a:pt x="348773" y="3587"/>
                </a:lnTo>
                <a:cubicBezTo>
                  <a:pt x="347578" y="174800"/>
                  <a:pt x="349968" y="331669"/>
                  <a:pt x="348773" y="502882"/>
                </a:cubicBezTo>
                <a:lnTo>
                  <a:pt x="345" y="320003"/>
                </a:lnTo>
                <a:cubicBezTo>
                  <a:pt x="1540" y="149985"/>
                  <a:pt x="-851" y="170018"/>
                  <a:pt x="3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1A55A808-91B4-4FC9-A58C-72A2AA56CE53}"/>
              </a:ext>
            </a:extLst>
          </p:cNvPr>
          <p:cNvCxnSpPr>
            <a:cxnSpLocks/>
          </p:cNvCxnSpPr>
          <p:nvPr/>
        </p:nvCxnSpPr>
        <p:spPr>
          <a:xfrm>
            <a:off x="6096001" y="1463045"/>
            <a:ext cx="0" cy="4429755"/>
          </a:xfrm>
          <a:prstGeom prst="line">
            <a:avLst/>
          </a:prstGeom>
          <a:ln w="25400" cap="rnd">
            <a:gradFill>
              <a:gsLst>
                <a:gs pos="0">
                  <a:schemeClr val="accent2"/>
                </a:gs>
                <a:gs pos="100000">
                  <a:schemeClr val="accent5"/>
                </a:gs>
              </a:gsLst>
              <a:lin ang="5400000" scaled="1"/>
            </a:gra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73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A03B00A-DBF0-4AA5-A3E6-24186D14DE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6A03B00A-DBF0-4AA5-A3E6-24186D14D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2" name="Rectangle 60">
            <a:extLst>
              <a:ext uri="{FF2B5EF4-FFF2-40B4-BE49-F238E27FC236}">
                <a16:creationId xmlns:a16="http://schemas.microsoft.com/office/drawing/2014/main" id="{1B075F03-8C7D-43F7-A6AF-73C8CB554BBB}"/>
              </a:ext>
            </a:extLst>
          </p:cNvPr>
          <p:cNvSpPr>
            <a:spLocks noChangeArrowheads="1"/>
          </p:cNvSpPr>
          <p:nvPr/>
        </p:nvSpPr>
        <p:spPr bwMode="gray">
          <a:xfrm>
            <a:off x="630262" y="1748801"/>
            <a:ext cx="5711843" cy="4093860"/>
          </a:xfrm>
          <a:prstGeom prst="rect">
            <a:avLst/>
          </a:prstGeom>
          <a:solidFill>
            <a:schemeClr val="bg2"/>
          </a:solidFill>
          <a:ln w="19050">
            <a:noFill/>
            <a:miter lim="800000"/>
            <a:headEnd/>
            <a:tailEnd/>
          </a:ln>
          <a:effectLst/>
        </p:spPr>
        <p:txBody>
          <a:bodyPr wrap="none" lIns="0" tIns="182880" rIns="0" bIns="0" anchor="t"/>
          <a:lstStyle/>
          <a:p>
            <a:pPr marL="233363" marR="0" lvl="1" indent="171450" algn="l" defTabSz="914400" rtl="0" eaLnBrk="1" fontAlgn="auto" latinLnBrk="0" hangingPunct="1">
              <a:lnSpc>
                <a:spcPct val="100000"/>
              </a:lnSpc>
              <a:spcBef>
                <a:spcPts val="0"/>
              </a:spcBef>
              <a:spcAft>
                <a:spcPts val="0"/>
              </a:spcAft>
              <a:buClr>
                <a:srgbClr val="0A87A5"/>
              </a:buClr>
              <a:buSzPct val="100000"/>
              <a:buFont typeface="Arial" panose="020B0604020202020204" pitchFamily="34" charset="0"/>
              <a:buChar char="•"/>
              <a:tabLst/>
              <a:defRPr/>
            </a:pPr>
            <a:endParaRPr kumimoji="0" lang="en-US" sz="16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7DFDD91-FDC5-A34C-9EFC-2E82E90BE7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AC8F1-644E-114D-B918-AE00D545996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48" name="Title 3">
            <a:extLst>
              <a:ext uri="{FF2B5EF4-FFF2-40B4-BE49-F238E27FC236}">
                <a16:creationId xmlns:a16="http://schemas.microsoft.com/office/drawing/2014/main" id="{6B48677E-57C0-984C-86DE-510E37AF136E}"/>
              </a:ext>
            </a:extLst>
          </p:cNvPr>
          <p:cNvSpPr>
            <a:spLocks noGrp="1"/>
          </p:cNvSpPr>
          <p:nvPr>
            <p:ph type="title"/>
          </p:nvPr>
        </p:nvSpPr>
        <p:spPr/>
        <p:txBody>
          <a:bodyPr vert="horz"/>
          <a:lstStyle/>
          <a:p>
            <a:r>
              <a:rPr lang="en-US"/>
              <a:t>Demand for Liquidity Grows as AUM Grows</a:t>
            </a:r>
          </a:p>
        </p:txBody>
      </p:sp>
      <p:graphicFrame>
        <p:nvGraphicFramePr>
          <p:cNvPr id="12" name="Chart 11">
            <a:extLst>
              <a:ext uri="{FF2B5EF4-FFF2-40B4-BE49-F238E27FC236}">
                <a16:creationId xmlns:a16="http://schemas.microsoft.com/office/drawing/2014/main" id="{2BC7208A-3992-F347-BE38-C4F38F3C9C82}"/>
              </a:ext>
            </a:extLst>
          </p:cNvPr>
          <p:cNvGraphicFramePr>
            <a:graphicFrameLocks/>
          </p:cNvGraphicFramePr>
          <p:nvPr/>
        </p:nvGraphicFramePr>
        <p:xfrm>
          <a:off x="495300" y="2055374"/>
          <a:ext cx="5545158" cy="3635667"/>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859134AF-4491-ED4B-AA8C-4497B085A3EF}"/>
              </a:ext>
            </a:extLst>
          </p:cNvPr>
          <p:cNvSpPr txBox="1"/>
          <p:nvPr/>
        </p:nvSpPr>
        <p:spPr>
          <a:xfrm>
            <a:off x="661234" y="1587550"/>
            <a:ext cx="42719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58595B"/>
                </a:solidFill>
                <a:effectLst/>
                <a:uLnTx/>
                <a:uFillTx/>
                <a:latin typeface="Calibri" panose="020F0502020204030204"/>
                <a:ea typeface="+mn-ea"/>
                <a:cs typeface="+mn-cs"/>
              </a:rPr>
              <a:t>($B)</a:t>
            </a:r>
          </a:p>
        </p:txBody>
      </p:sp>
      <p:sp>
        <p:nvSpPr>
          <p:cNvPr id="14" name="TextBox 13">
            <a:extLst>
              <a:ext uri="{FF2B5EF4-FFF2-40B4-BE49-F238E27FC236}">
                <a16:creationId xmlns:a16="http://schemas.microsoft.com/office/drawing/2014/main" id="{D9494FEE-9EB7-2B4F-83FC-4F8A0D656943}"/>
              </a:ext>
            </a:extLst>
          </p:cNvPr>
          <p:cNvSpPr txBox="1"/>
          <p:nvPr/>
        </p:nvSpPr>
        <p:spPr>
          <a:xfrm>
            <a:off x="5422705" y="1587550"/>
            <a:ext cx="42719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58595B"/>
                </a:solidFill>
                <a:effectLst/>
                <a:uLnTx/>
                <a:uFillTx/>
                <a:latin typeface="Calibri" panose="020F0502020204030204"/>
                <a:ea typeface="+mn-ea"/>
                <a:cs typeface="+mn-cs"/>
              </a:rPr>
              <a:t>($B)</a:t>
            </a:r>
          </a:p>
        </p:txBody>
      </p:sp>
      <p:sp>
        <p:nvSpPr>
          <p:cNvPr id="54" name="TextBox 53">
            <a:extLst>
              <a:ext uri="{FF2B5EF4-FFF2-40B4-BE49-F238E27FC236}">
                <a16:creationId xmlns:a16="http://schemas.microsoft.com/office/drawing/2014/main" id="{03C0389B-1D9F-364B-9E4D-F05838E96E42}"/>
              </a:ext>
            </a:extLst>
          </p:cNvPr>
          <p:cNvSpPr txBox="1"/>
          <p:nvPr/>
        </p:nvSpPr>
        <p:spPr>
          <a:xfrm>
            <a:off x="7053718" y="1858543"/>
            <a:ext cx="475136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A87A5"/>
                </a:solidFill>
                <a:effectLst/>
                <a:uLnTx/>
                <a:uFillTx/>
                <a:latin typeface="Calibri" panose="020F0502020204030204"/>
                <a:ea typeface="+mn-ea"/>
                <a:cs typeface="+mn-cs"/>
              </a:rPr>
              <a:t>But Current Secondary Market is Directed Towards Large Investors and Transactions:</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000" b="1" i="0" u="none" strike="noStrike" kern="1200" cap="none" spc="0" normalizeH="0" baseline="0" noProof="0">
              <a:ln>
                <a:noFill/>
              </a:ln>
              <a:solidFill>
                <a:srgbClr val="0A87A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58595B"/>
                </a:solidFill>
                <a:effectLst/>
                <a:uLnTx/>
                <a:uFillTx/>
                <a:latin typeface="Calibri" panose="020F0502020204030204"/>
                <a:ea typeface="+mn-ea"/>
                <a:cs typeface="+mn-cs"/>
              </a:rPr>
              <a:t>16 leading firms have &gt;80% of current market share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58595B"/>
                </a:solidFill>
                <a:effectLst/>
                <a:uLnTx/>
                <a:uFillTx/>
                <a:latin typeface="Calibri" panose="020F0502020204030204"/>
                <a:ea typeface="+mn-ea"/>
                <a:cs typeface="+mn-cs"/>
              </a:rPr>
              <a:t>Average transaction sizes: $110M to $160M per transaction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50" name="Footer Placeholder 4">
            <a:extLst>
              <a:ext uri="{FF2B5EF4-FFF2-40B4-BE49-F238E27FC236}">
                <a16:creationId xmlns:a16="http://schemas.microsoft.com/office/drawing/2014/main" id="{498304F2-B07A-1F47-B971-92736C422864}"/>
              </a:ext>
            </a:extLst>
          </p:cNvPr>
          <p:cNvSpPr>
            <a:spLocks noGrp="1"/>
          </p:cNvSpPr>
          <p:nvPr>
            <p:ph type="ftr" sz="quarter" idx="14"/>
          </p:nvPr>
        </p:nvSpPr>
        <p:spPr>
          <a:xfrm>
            <a:off x="3448022" y="6356350"/>
            <a:ext cx="784862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Sources: Preqin, Setter Capital, Ben calculations on correlation for years 2005 to 2019, excluding 2020 where volume was abnormally affected by Covid-19. Global Alternative AUM excludes secondary funds and fund of funds to avoid double-counting; hedge funds not included as Preqin does not consider hedge funds to be a private asset class.  Some of the $90 billion demand from Large Institutional Investors &amp; Ultra HNW Individuals comes from non-U.S. entities.</a:t>
            </a:r>
          </a:p>
        </p:txBody>
      </p:sp>
      <p:sp>
        <p:nvSpPr>
          <p:cNvPr id="51" name="Rectangle 57">
            <a:extLst>
              <a:ext uri="{FF2B5EF4-FFF2-40B4-BE49-F238E27FC236}">
                <a16:creationId xmlns:a16="http://schemas.microsoft.com/office/drawing/2014/main" id="{B8B85D26-9F67-4636-B955-BD89A78A9A38}"/>
              </a:ext>
            </a:extLst>
          </p:cNvPr>
          <p:cNvSpPr>
            <a:spLocks noChangeArrowheads="1"/>
          </p:cNvSpPr>
          <p:nvPr/>
        </p:nvSpPr>
        <p:spPr bwMode="gray">
          <a:xfrm>
            <a:off x="630264" y="1189695"/>
            <a:ext cx="5711841" cy="6688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526" rtl="0" eaLnBrk="1" fontAlgn="auto" latinLnBrk="0" hangingPunct="1">
              <a:lnSpc>
                <a:spcPts val="2060"/>
              </a:lnSpc>
              <a:spcBef>
                <a:spcPts val="0"/>
              </a:spcBef>
              <a:spcAft>
                <a:spcPts val="0"/>
              </a:spcAft>
              <a:buClr>
                <a:srgbClr val="58595B"/>
              </a:buClr>
              <a:buSzTx/>
              <a:buFontTx/>
              <a:buNone/>
              <a:tabLst/>
              <a:defRPr/>
            </a:pPr>
            <a:r>
              <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rPr>
              <a:t>Global Alternative AUM and Secondary Transactions Correlation</a:t>
            </a:r>
          </a:p>
        </p:txBody>
      </p:sp>
      <p:sp>
        <p:nvSpPr>
          <p:cNvPr id="55" name="TextBox 54">
            <a:extLst>
              <a:ext uri="{FF2B5EF4-FFF2-40B4-BE49-F238E27FC236}">
                <a16:creationId xmlns:a16="http://schemas.microsoft.com/office/drawing/2014/main" id="{8EDD157D-A85A-431B-8215-94F9FDEA0E53}"/>
              </a:ext>
            </a:extLst>
          </p:cNvPr>
          <p:cNvSpPr txBox="1"/>
          <p:nvPr/>
        </p:nvSpPr>
        <p:spPr>
          <a:xfrm>
            <a:off x="5508430" y="1861864"/>
            <a:ext cx="42719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58595B"/>
                </a:solidFill>
                <a:effectLst/>
                <a:uLnTx/>
                <a:uFillTx/>
                <a:latin typeface="Calibri" panose="020F0502020204030204"/>
                <a:ea typeface="+mn-ea"/>
                <a:cs typeface="+mn-cs"/>
              </a:rPr>
              <a:t>($B)</a:t>
            </a:r>
          </a:p>
        </p:txBody>
      </p:sp>
      <p:graphicFrame>
        <p:nvGraphicFramePr>
          <p:cNvPr id="20" name="Chart 19">
            <a:extLst>
              <a:ext uri="{FF2B5EF4-FFF2-40B4-BE49-F238E27FC236}">
                <a16:creationId xmlns:a16="http://schemas.microsoft.com/office/drawing/2014/main" id="{A8E5BD8F-6D9D-4C4A-8A21-EC931F9710C2}"/>
              </a:ext>
            </a:extLst>
          </p:cNvPr>
          <p:cNvGraphicFramePr>
            <a:graphicFrameLocks/>
          </p:cNvGraphicFramePr>
          <p:nvPr/>
        </p:nvGraphicFramePr>
        <p:xfrm>
          <a:off x="550842" y="2032638"/>
          <a:ext cx="5545158" cy="363566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a:extLst>
              <a:ext uri="{FF2B5EF4-FFF2-40B4-BE49-F238E27FC236}">
                <a16:creationId xmlns:a16="http://schemas.microsoft.com/office/drawing/2014/main" id="{0F8645F1-5814-40B4-88D9-592745C3BC01}"/>
              </a:ext>
            </a:extLst>
          </p:cNvPr>
          <p:cNvGraphicFramePr>
            <a:graphicFrameLocks/>
          </p:cNvGraphicFramePr>
          <p:nvPr/>
        </p:nvGraphicFramePr>
        <p:xfrm>
          <a:off x="703242" y="2185038"/>
          <a:ext cx="5545158" cy="363566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a:extLst>
              <a:ext uri="{FF2B5EF4-FFF2-40B4-BE49-F238E27FC236}">
                <a16:creationId xmlns:a16="http://schemas.microsoft.com/office/drawing/2014/main" id="{6C5C81B9-A1A2-4846-A6B3-4D8E57EBCCE1}"/>
              </a:ext>
            </a:extLst>
          </p:cNvPr>
          <p:cNvGraphicFramePr>
            <a:graphicFrameLocks/>
          </p:cNvGraphicFramePr>
          <p:nvPr/>
        </p:nvGraphicFramePr>
        <p:xfrm>
          <a:off x="871254" y="2231230"/>
          <a:ext cx="5169204" cy="323272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a:extLst>
              <a:ext uri="{FF2B5EF4-FFF2-40B4-BE49-F238E27FC236}">
                <a16:creationId xmlns:a16="http://schemas.microsoft.com/office/drawing/2014/main" id="{A19F22AA-9D8E-47BE-ADD3-F7ED21C9F5D8}"/>
              </a:ext>
            </a:extLst>
          </p:cNvPr>
          <p:cNvGraphicFramePr>
            <a:graphicFrameLocks/>
          </p:cNvGraphicFramePr>
          <p:nvPr/>
        </p:nvGraphicFramePr>
        <p:xfrm>
          <a:off x="746959" y="2202350"/>
          <a:ext cx="5102937" cy="3627206"/>
        </p:xfrm>
        <a:graphic>
          <a:graphicData uri="http://schemas.openxmlformats.org/drawingml/2006/chart">
            <c:chart xmlns:c="http://schemas.openxmlformats.org/drawingml/2006/chart" xmlns:r="http://schemas.openxmlformats.org/officeDocument/2006/relationships" r:id="rId10"/>
          </a:graphicData>
        </a:graphic>
      </p:graphicFrame>
      <p:sp>
        <p:nvSpPr>
          <p:cNvPr id="24" name="TextBox 23">
            <a:extLst>
              <a:ext uri="{FF2B5EF4-FFF2-40B4-BE49-F238E27FC236}">
                <a16:creationId xmlns:a16="http://schemas.microsoft.com/office/drawing/2014/main" id="{52D21560-B615-4738-94F2-879B5D75F1EA}"/>
              </a:ext>
            </a:extLst>
          </p:cNvPr>
          <p:cNvSpPr txBox="1"/>
          <p:nvPr/>
        </p:nvSpPr>
        <p:spPr>
          <a:xfrm rot="16200000">
            <a:off x="4799018" y="5230200"/>
            <a:ext cx="904705" cy="230832"/>
          </a:xfrm>
          <a:prstGeom prst="rect">
            <a:avLst/>
          </a:prstGeom>
          <a:solidFill>
            <a:schemeClr val="bg2"/>
          </a:solid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2021P</a:t>
            </a:r>
          </a:p>
        </p:txBody>
      </p:sp>
      <p:sp>
        <p:nvSpPr>
          <p:cNvPr id="59" name="TextBox 58">
            <a:extLst>
              <a:ext uri="{FF2B5EF4-FFF2-40B4-BE49-F238E27FC236}">
                <a16:creationId xmlns:a16="http://schemas.microsoft.com/office/drawing/2014/main" id="{3A6D1CC5-4014-A746-90BA-504F72B0F1CC}"/>
              </a:ext>
            </a:extLst>
          </p:cNvPr>
          <p:cNvSpPr txBox="1"/>
          <p:nvPr/>
        </p:nvSpPr>
        <p:spPr>
          <a:xfrm>
            <a:off x="3580822" y="5444820"/>
            <a:ext cx="177644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rPr>
              <a:t>Global Secondary Transactions</a:t>
            </a:r>
          </a:p>
        </p:txBody>
      </p:sp>
      <p:cxnSp>
        <p:nvCxnSpPr>
          <p:cNvPr id="60" name="Straight Connector 59">
            <a:extLst>
              <a:ext uri="{FF2B5EF4-FFF2-40B4-BE49-F238E27FC236}">
                <a16:creationId xmlns:a16="http://schemas.microsoft.com/office/drawing/2014/main" id="{C0431021-AFC1-6240-8AAB-FD94C6051909}"/>
              </a:ext>
            </a:extLst>
          </p:cNvPr>
          <p:cNvCxnSpPr>
            <a:cxnSpLocks/>
          </p:cNvCxnSpPr>
          <p:nvPr/>
        </p:nvCxnSpPr>
        <p:spPr>
          <a:xfrm>
            <a:off x="3448022" y="5567963"/>
            <a:ext cx="132800" cy="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17E3DC-9C68-4D43-A3AD-5BCC8978179A}"/>
              </a:ext>
            </a:extLst>
          </p:cNvPr>
          <p:cNvCxnSpPr>
            <a:cxnSpLocks/>
          </p:cNvCxnSpPr>
          <p:nvPr/>
        </p:nvCxnSpPr>
        <p:spPr>
          <a:xfrm>
            <a:off x="3417117" y="2489767"/>
            <a:ext cx="1114427" cy="31753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218709B-2A57-F34B-8DAA-97C31D366934}"/>
              </a:ext>
            </a:extLst>
          </p:cNvPr>
          <p:cNvGrpSpPr/>
          <p:nvPr/>
        </p:nvGrpSpPr>
        <p:grpSpPr>
          <a:xfrm>
            <a:off x="1786422" y="2050308"/>
            <a:ext cx="2239709" cy="882835"/>
            <a:chOff x="1221037" y="1931122"/>
            <a:chExt cx="2239709" cy="815158"/>
          </a:xfrm>
        </p:grpSpPr>
        <p:sp>
          <p:nvSpPr>
            <p:cNvPr id="18" name="Oval 17">
              <a:extLst>
                <a:ext uri="{FF2B5EF4-FFF2-40B4-BE49-F238E27FC236}">
                  <a16:creationId xmlns:a16="http://schemas.microsoft.com/office/drawing/2014/main" id="{DA14E30B-2582-734F-A5A9-A159CD1961CE}"/>
                </a:ext>
              </a:extLst>
            </p:cNvPr>
            <p:cNvSpPr/>
            <p:nvPr/>
          </p:nvSpPr>
          <p:spPr>
            <a:xfrm>
              <a:off x="1221038" y="1931122"/>
              <a:ext cx="2239708" cy="7974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4959DC3-557E-BE42-9E0E-2BDC65380643}"/>
                </a:ext>
              </a:extLst>
            </p:cNvPr>
            <p:cNvSpPr txBox="1"/>
            <p:nvPr/>
          </p:nvSpPr>
          <p:spPr>
            <a:xfrm>
              <a:off x="1221037" y="1948794"/>
              <a:ext cx="2239709" cy="797486"/>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r</a:t>
              </a:r>
              <a:r>
                <a:rPr kumimoji="0" lang="en-US" sz="1800" b="0" i="0" u="none" strike="noStrike" kern="1200" cap="none" spc="0" normalizeH="0" baseline="30000" noProof="0" dirty="0">
                  <a:ln>
                    <a:noFill/>
                  </a:ln>
                  <a:solidFill>
                    <a:srgbClr val="FFFFFF"/>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=.94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rPr>
                <a:t>Secondary vol growth </a:t>
              </a:r>
              <a:br>
                <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rPr>
                <a:t>correlation to Alt growth</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53" name="TextBox 52">
            <a:extLst>
              <a:ext uri="{FF2B5EF4-FFF2-40B4-BE49-F238E27FC236}">
                <a16:creationId xmlns:a16="http://schemas.microsoft.com/office/drawing/2014/main" id="{0B709976-F8FC-4FD8-A730-4E29BEA7F722}"/>
              </a:ext>
            </a:extLst>
          </p:cNvPr>
          <p:cNvSpPr txBox="1"/>
          <p:nvPr/>
        </p:nvSpPr>
        <p:spPr>
          <a:xfrm>
            <a:off x="746959" y="1861864"/>
            <a:ext cx="42719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58595B"/>
                </a:solidFill>
                <a:effectLst/>
                <a:uLnTx/>
                <a:uFillTx/>
                <a:latin typeface="Calibri" panose="020F0502020204030204"/>
                <a:ea typeface="+mn-ea"/>
                <a:cs typeface="+mn-cs"/>
              </a:rPr>
              <a:t>($B)</a:t>
            </a:r>
          </a:p>
        </p:txBody>
      </p:sp>
      <p:sp>
        <p:nvSpPr>
          <p:cNvPr id="27" name="Footer Placeholder 5">
            <a:extLst>
              <a:ext uri="{FF2B5EF4-FFF2-40B4-BE49-F238E27FC236}">
                <a16:creationId xmlns:a16="http://schemas.microsoft.com/office/drawing/2014/main" id="{5288220B-C93C-46A4-A45F-DCA9E756025E}"/>
              </a:ext>
            </a:extLst>
          </p:cNvPr>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FOR BROKER-DEALER AND RIA USE ONLY.</a:t>
            </a:r>
          </a:p>
        </p:txBody>
      </p:sp>
    </p:spTree>
    <p:extLst>
      <p:ext uri="{BB962C8B-B14F-4D97-AF65-F5344CB8AC3E}">
        <p14:creationId xmlns:p14="http://schemas.microsoft.com/office/powerpoint/2010/main" val="3901501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038AC8F1-644E-114D-B918-AE00D545996E}" type="slidenum">
              <a:rPr lang="en-US" smtClean="0"/>
              <a:t>17</a:t>
            </a:fld>
            <a:endParaRPr lang="en-US" dirty="0"/>
          </a:p>
        </p:txBody>
      </p:sp>
      <p:sp>
        <p:nvSpPr>
          <p:cNvPr id="8" name="Text Placeholder 8"/>
          <p:cNvSpPr>
            <a:spLocks noGrp="1"/>
          </p:cNvSpPr>
          <p:nvPr>
            <p:ph type="body" sz="quarter" idx="13"/>
          </p:nvPr>
        </p:nvSpPr>
        <p:spPr>
          <a:xfrm>
            <a:off x="495300" y="2041504"/>
            <a:ext cx="9254342" cy="3331238"/>
          </a:xfrm>
        </p:spPr>
        <p:txBody>
          <a:bodyPr>
            <a:normAutofit/>
          </a:bodyPr>
          <a:lstStyle/>
          <a:p>
            <a:pPr marL="0" indent="0">
              <a:buNone/>
            </a:pPr>
            <a:r>
              <a:rPr lang="en-US" dirty="0"/>
              <a:t>Alternative Asset Managers: 1998 vs. 2018</a:t>
            </a:r>
          </a:p>
        </p:txBody>
      </p:sp>
      <p:sp>
        <p:nvSpPr>
          <p:cNvPr id="9" name="Title 7"/>
          <p:cNvSpPr>
            <a:spLocks noGrp="1"/>
          </p:cNvSpPr>
          <p:nvPr>
            <p:ph type="title"/>
          </p:nvPr>
        </p:nvSpPr>
        <p:spPr>
          <a:xfrm>
            <a:off x="495300" y="25015"/>
            <a:ext cx="11201400" cy="1325563"/>
          </a:xfrm>
        </p:spPr>
        <p:txBody>
          <a:bodyPr/>
          <a:lstStyle/>
          <a:p>
            <a:r>
              <a:rPr lang="en-US" dirty="0"/>
              <a:t>The Alternatives Industry Landscape</a:t>
            </a:r>
          </a:p>
        </p:txBody>
      </p:sp>
      <p:sp>
        <p:nvSpPr>
          <p:cNvPr id="10" name="Text Placeholder 9"/>
          <p:cNvSpPr>
            <a:spLocks noGrp="1"/>
          </p:cNvSpPr>
          <p:nvPr>
            <p:ph type="body" sz="quarter" idx="17"/>
          </p:nvPr>
        </p:nvSpPr>
        <p:spPr>
          <a:xfrm>
            <a:off x="495300" y="1463045"/>
            <a:ext cx="11201400" cy="581025"/>
          </a:xfrm>
        </p:spPr>
        <p:txBody>
          <a:bodyPr/>
          <a:lstStyle/>
          <a:p>
            <a:r>
              <a:rPr lang="en-US" dirty="0"/>
              <a:t>Strong Growth in New Managers of Alternative Assets</a:t>
            </a:r>
          </a:p>
        </p:txBody>
      </p:sp>
      <p:sp>
        <p:nvSpPr>
          <p:cNvPr id="11" name="Footer Placeholder 12">
            <a:extLst>
              <a:ext uri="{FF2B5EF4-FFF2-40B4-BE49-F238E27FC236}">
                <a16:creationId xmlns:a16="http://schemas.microsoft.com/office/drawing/2014/main" id="{03AAC120-8067-884E-B429-5FEA43EBE029}"/>
              </a:ext>
            </a:extLst>
          </p:cNvPr>
          <p:cNvSpPr>
            <a:spLocks noGrp="1"/>
          </p:cNvSpPr>
          <p:nvPr>
            <p:ph type="ftr" sz="quarter" idx="4294967295"/>
          </p:nvPr>
        </p:nvSpPr>
        <p:spPr>
          <a:xfrm>
            <a:off x="4469832" y="6312385"/>
            <a:ext cx="4751298" cy="293754"/>
          </a:xfrm>
          <a:prstGeom prst="rect">
            <a:avLst/>
          </a:prstGeom>
        </p:spPr>
        <p:txBody>
          <a:bodyPr anchor="b"/>
          <a:lstStyle/>
          <a:p>
            <a:pPr algn="r"/>
            <a:r>
              <a:rPr lang="en-US" sz="1000" dirty="0">
                <a:solidFill>
                  <a:schemeClr val="accent4"/>
                </a:solidFill>
              </a:rPr>
              <a:t>Source: Hamilton Lane, Bison data via Cobalt, Preqin, PWC "Asset &amp; Wealth Management Revolution" (March 2019)</a:t>
            </a:r>
          </a:p>
        </p:txBody>
      </p:sp>
      <p:sp>
        <p:nvSpPr>
          <p:cNvPr id="12" name="TextBox 11"/>
          <p:cNvSpPr txBox="1"/>
          <p:nvPr/>
        </p:nvSpPr>
        <p:spPr>
          <a:xfrm>
            <a:off x="603593" y="2777270"/>
            <a:ext cx="4576505" cy="523220"/>
          </a:xfrm>
          <a:prstGeom prst="rect">
            <a:avLst/>
          </a:prstGeom>
          <a:noFill/>
        </p:spPr>
        <p:txBody>
          <a:bodyPr wrap="square" rtlCol="0">
            <a:spAutoFit/>
          </a:bodyPr>
          <a:lstStyle/>
          <a:p>
            <a:pPr algn="ctr"/>
            <a:r>
              <a:rPr lang="en-US" sz="1400" b="1" dirty="0">
                <a:solidFill>
                  <a:schemeClr val="tx2"/>
                </a:solidFill>
              </a:rPr>
              <a:t>1998: Managers in Existence</a:t>
            </a:r>
          </a:p>
          <a:p>
            <a:pPr algn="ctr"/>
            <a:r>
              <a:rPr lang="en-US" sz="1400" dirty="0">
                <a:solidFill>
                  <a:schemeClr val="tx2"/>
                </a:solidFill>
              </a:rPr>
              <a:t>1,227 Funds | 773 Fund Families</a:t>
            </a:r>
          </a:p>
        </p:txBody>
      </p:sp>
      <p:sp>
        <p:nvSpPr>
          <p:cNvPr id="13" name="TextBox 12"/>
          <p:cNvSpPr txBox="1"/>
          <p:nvPr/>
        </p:nvSpPr>
        <p:spPr>
          <a:xfrm>
            <a:off x="5180099" y="2777270"/>
            <a:ext cx="4569542" cy="523220"/>
          </a:xfrm>
          <a:prstGeom prst="rect">
            <a:avLst/>
          </a:prstGeom>
          <a:noFill/>
        </p:spPr>
        <p:txBody>
          <a:bodyPr wrap="square" rtlCol="0">
            <a:spAutoFit/>
          </a:bodyPr>
          <a:lstStyle/>
          <a:p>
            <a:pPr algn="ctr"/>
            <a:r>
              <a:rPr lang="en-US" sz="1400" b="1" dirty="0">
                <a:solidFill>
                  <a:schemeClr val="tx2"/>
                </a:solidFill>
              </a:rPr>
              <a:t>2018: Managers in Existence</a:t>
            </a:r>
          </a:p>
          <a:p>
            <a:pPr algn="ctr"/>
            <a:r>
              <a:rPr lang="en-US" sz="1400" dirty="0">
                <a:solidFill>
                  <a:schemeClr val="tx2"/>
                </a:solidFill>
              </a:rPr>
              <a:t>9,969 Funds | 6,031 Fund Families</a:t>
            </a:r>
          </a:p>
        </p:txBody>
      </p:sp>
      <p:grpSp>
        <p:nvGrpSpPr>
          <p:cNvPr id="14" name="Group 13"/>
          <p:cNvGrpSpPr/>
          <p:nvPr/>
        </p:nvGrpSpPr>
        <p:grpSpPr>
          <a:xfrm>
            <a:off x="1449227" y="3510742"/>
            <a:ext cx="2885238" cy="2509690"/>
            <a:chOff x="1442359" y="3552907"/>
            <a:chExt cx="2885238" cy="2509690"/>
          </a:xfrm>
        </p:grpSpPr>
        <p:sp>
          <p:nvSpPr>
            <p:cNvPr id="15" name="object 12"/>
            <p:cNvSpPr/>
            <p:nvPr/>
          </p:nvSpPr>
          <p:spPr>
            <a:xfrm>
              <a:off x="1442359" y="4291842"/>
              <a:ext cx="1030519" cy="103182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806867"/>
              <a:endParaRPr sz="1588" dirty="0">
                <a:solidFill>
                  <a:prstClr val="black"/>
                </a:solidFill>
                <a:latin typeface="Arial Narrow"/>
              </a:endParaRPr>
            </a:p>
          </p:txBody>
        </p:sp>
        <p:sp>
          <p:nvSpPr>
            <p:cNvPr id="16" name="object 15"/>
            <p:cNvSpPr/>
            <p:nvPr/>
          </p:nvSpPr>
          <p:spPr>
            <a:xfrm>
              <a:off x="3079890" y="3552907"/>
              <a:ext cx="1247707" cy="250969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806867"/>
              <a:endParaRPr sz="1588" dirty="0">
                <a:solidFill>
                  <a:prstClr val="black"/>
                </a:solidFill>
                <a:latin typeface="Arial Narrow"/>
              </a:endParaRPr>
            </a:p>
          </p:txBody>
        </p:sp>
      </p:grpSp>
      <p:grpSp>
        <p:nvGrpSpPr>
          <p:cNvPr id="17" name="Group 16"/>
          <p:cNvGrpSpPr/>
          <p:nvPr/>
        </p:nvGrpSpPr>
        <p:grpSpPr>
          <a:xfrm>
            <a:off x="5487889" y="3510742"/>
            <a:ext cx="3953965" cy="2509690"/>
            <a:chOff x="5517931" y="3468577"/>
            <a:chExt cx="3953965" cy="2509690"/>
          </a:xfrm>
        </p:grpSpPr>
        <p:sp>
          <p:nvSpPr>
            <p:cNvPr id="18" name="object 14"/>
            <p:cNvSpPr/>
            <p:nvPr/>
          </p:nvSpPr>
          <p:spPr>
            <a:xfrm>
              <a:off x="5517931" y="3641266"/>
              <a:ext cx="2251759" cy="216431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806867"/>
              <a:endParaRPr sz="1588" dirty="0">
                <a:solidFill>
                  <a:prstClr val="black"/>
                </a:solidFill>
                <a:latin typeface="Arial Narrow"/>
              </a:endParaRPr>
            </a:p>
          </p:txBody>
        </p:sp>
        <p:sp>
          <p:nvSpPr>
            <p:cNvPr id="19" name="object 13"/>
            <p:cNvSpPr/>
            <p:nvPr/>
          </p:nvSpPr>
          <p:spPr>
            <a:xfrm>
              <a:off x="8217052" y="3468577"/>
              <a:ext cx="1254844" cy="250969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806867"/>
              <a:endParaRPr sz="1588" dirty="0">
                <a:solidFill>
                  <a:prstClr val="black"/>
                </a:solidFill>
                <a:latin typeface="Arial Narrow"/>
              </a:endParaRPr>
            </a:p>
          </p:txBody>
        </p:sp>
      </p:grpSp>
      <p:sp>
        <p:nvSpPr>
          <p:cNvPr id="20" name="Footer Placeholder 5"/>
          <p:cNvSpPr txBox="1">
            <a:spLocks/>
          </p:cNvSpPr>
          <p:nvPr/>
        </p:nvSpPr>
        <p:spPr>
          <a:xfrm>
            <a:off x="603593" y="6356350"/>
            <a:ext cx="8349907"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tint val="75000"/>
                  </a:schemeClr>
                </a:solidFill>
              </a:rPr>
              <a:t>FOR BROKER-DEALER AND RIA USE ONLY.</a:t>
            </a:r>
          </a:p>
        </p:txBody>
      </p:sp>
    </p:spTree>
    <p:extLst>
      <p:ext uri="{BB962C8B-B14F-4D97-AF65-F5344CB8AC3E}">
        <p14:creationId xmlns:p14="http://schemas.microsoft.com/office/powerpoint/2010/main" val="399039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62763" y="6019184"/>
            <a:ext cx="1019332" cy="42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038AC8F1-644E-114D-B918-AE00D545996E}" type="slidenum">
              <a:rPr lang="en-US" smtClean="0"/>
              <a:t>18</a:t>
            </a:fld>
            <a:endParaRPr lang="en-US" dirty="0"/>
          </a:p>
        </p:txBody>
      </p:sp>
      <p:sp>
        <p:nvSpPr>
          <p:cNvPr id="4" name="Title 3"/>
          <p:cNvSpPr>
            <a:spLocks noGrp="1"/>
          </p:cNvSpPr>
          <p:nvPr>
            <p:ph type="title"/>
          </p:nvPr>
        </p:nvSpPr>
        <p:spPr/>
        <p:txBody>
          <a:bodyPr/>
          <a:lstStyle/>
          <a:p>
            <a:r>
              <a:rPr lang="en-US" dirty="0"/>
              <a:t>The Alternatives Industry Landscape</a:t>
            </a:r>
          </a:p>
        </p:txBody>
      </p:sp>
      <p:sp>
        <p:nvSpPr>
          <p:cNvPr id="7" name="Text Placeholder 6"/>
          <p:cNvSpPr>
            <a:spLocks noGrp="1"/>
          </p:cNvSpPr>
          <p:nvPr>
            <p:ph type="body" sz="quarter" idx="17"/>
          </p:nvPr>
        </p:nvSpPr>
        <p:spPr/>
        <p:txBody>
          <a:bodyPr/>
          <a:lstStyle/>
          <a:p>
            <a:r>
              <a:rPr lang="en-US" dirty="0"/>
              <a:t>Who are the largest players in the alternatives industry? </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650" y="1958364"/>
            <a:ext cx="1717069" cy="672519"/>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650" y="2758726"/>
            <a:ext cx="1723980" cy="514621"/>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300" y="3401190"/>
            <a:ext cx="908160" cy="681120"/>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6650" y="4210153"/>
            <a:ext cx="1723980" cy="575937"/>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6650" y="4913933"/>
            <a:ext cx="1723980" cy="350183"/>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3561" y="5391959"/>
            <a:ext cx="1717069" cy="673950"/>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10495" y="2739301"/>
            <a:ext cx="1727179" cy="414523"/>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6540" y="6193750"/>
            <a:ext cx="1727179" cy="259077"/>
          </a:xfrm>
          <a:prstGeom prst="rect">
            <a:avLst/>
          </a:prstGeom>
        </p:spPr>
      </p:pic>
      <p:pic>
        <p:nvPicPr>
          <p:cNvPr id="16" name="Picture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861855" y="2011449"/>
            <a:ext cx="1727179" cy="447620"/>
          </a:xfrm>
          <a:prstGeom prst="rect">
            <a:avLst/>
          </a:prstGeom>
        </p:spPr>
      </p:pic>
      <p:pic>
        <p:nvPicPr>
          <p:cNvPr id="17" name="Picture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08870" y="5862525"/>
            <a:ext cx="1828804" cy="574359"/>
          </a:xfrm>
          <a:prstGeom prst="rect">
            <a:avLst/>
          </a:prstGeom>
        </p:spPr>
      </p:pic>
      <p:pic>
        <p:nvPicPr>
          <p:cNvPr id="18" name="Picture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880221" y="3402320"/>
            <a:ext cx="2757453" cy="277788"/>
          </a:xfrm>
          <a:prstGeom prst="rect">
            <a:avLst/>
          </a:prstGeom>
        </p:spPr>
      </p:pic>
      <p:pic>
        <p:nvPicPr>
          <p:cNvPr id="19" name="Picture 18"/>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3113674" y="3851193"/>
            <a:ext cx="1524000" cy="374468"/>
          </a:xfrm>
          <a:prstGeom prst="rect">
            <a:avLst/>
          </a:prstGeom>
        </p:spPr>
      </p:pic>
      <p:pic>
        <p:nvPicPr>
          <p:cNvPr id="20" name="Picture 1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86425" y="1820579"/>
            <a:ext cx="1828804" cy="502921"/>
          </a:xfrm>
          <a:prstGeom prst="rect">
            <a:avLst/>
          </a:prstGeom>
        </p:spPr>
      </p:pic>
      <p:pic>
        <p:nvPicPr>
          <p:cNvPr id="21" name="Picture 20"/>
          <p:cNvPicPr>
            <a:picLocks noChangeAspect="1"/>
          </p:cNvPicPr>
          <p:nvPr/>
        </p:nvPicPr>
        <p:blipFill rotWithShape="1">
          <a:blip r:embed="rId16" cstate="email">
            <a:extLst>
              <a:ext uri="{28A0092B-C50C-407E-A947-70E740481C1C}">
                <a14:useLocalDpi xmlns:a14="http://schemas.microsoft.com/office/drawing/2010/main"/>
              </a:ext>
            </a:extLst>
          </a:blip>
          <a:srcRect t="15163" b="12322"/>
          <a:stretch/>
        </p:blipFill>
        <p:spPr>
          <a:xfrm>
            <a:off x="4871674" y="3048159"/>
            <a:ext cx="2458306" cy="513806"/>
          </a:xfrm>
          <a:prstGeom prst="rect">
            <a:avLst/>
          </a:prstGeom>
        </p:spPr>
      </p:pic>
      <p:pic>
        <p:nvPicPr>
          <p:cNvPr id="22" name="Picture 2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030871" y="2489807"/>
            <a:ext cx="2139913" cy="392045"/>
          </a:xfrm>
          <a:prstGeom prst="rect">
            <a:avLst/>
          </a:prstGeom>
        </p:spPr>
      </p:pic>
      <p:pic>
        <p:nvPicPr>
          <p:cNvPr id="23" name="Picture 2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861024" y="2689429"/>
            <a:ext cx="1732370" cy="808439"/>
          </a:xfrm>
          <a:prstGeom prst="rect">
            <a:avLst/>
          </a:prstGeom>
        </p:spPr>
      </p:pic>
      <p:pic>
        <p:nvPicPr>
          <p:cNvPr id="24" name="Picture 23"/>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7386517" y="5035140"/>
            <a:ext cx="2208850" cy="384489"/>
          </a:xfrm>
          <a:prstGeom prst="rect">
            <a:avLst/>
          </a:prstGeom>
        </p:spPr>
      </p:pic>
      <p:pic>
        <p:nvPicPr>
          <p:cNvPr id="25" name="Picture 2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867935" y="1991822"/>
            <a:ext cx="1716275" cy="726735"/>
          </a:xfrm>
          <a:prstGeom prst="rect">
            <a:avLst/>
          </a:prstGeom>
        </p:spPr>
      </p:pic>
      <p:pic>
        <p:nvPicPr>
          <p:cNvPr id="26" name="Picture 25"/>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707072" y="4396747"/>
            <a:ext cx="1930602" cy="627445"/>
          </a:xfrm>
          <a:prstGeom prst="rect">
            <a:avLst/>
          </a:prstGeom>
        </p:spPr>
      </p:pic>
      <p:pic>
        <p:nvPicPr>
          <p:cNvPr id="27" name="Picture 26"/>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917726" y="5547190"/>
            <a:ext cx="2366203" cy="926763"/>
          </a:xfrm>
          <a:prstGeom prst="rect">
            <a:avLst/>
          </a:prstGeom>
        </p:spPr>
      </p:pic>
      <p:pic>
        <p:nvPicPr>
          <p:cNvPr id="28" name="Picture 27"/>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0031592" y="5541447"/>
            <a:ext cx="1706859" cy="1127949"/>
          </a:xfrm>
          <a:prstGeom prst="rect">
            <a:avLst/>
          </a:prstGeom>
        </p:spPr>
      </p:pic>
      <p:pic>
        <p:nvPicPr>
          <p:cNvPr id="29" name="Picture 28"/>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4957826" y="3728272"/>
            <a:ext cx="2286003" cy="513805"/>
          </a:xfrm>
          <a:prstGeom prst="rect">
            <a:avLst/>
          </a:prstGeom>
        </p:spPr>
      </p:pic>
      <p:pic>
        <p:nvPicPr>
          <p:cNvPr id="30" name="Picture 29"/>
          <p:cNvPicPr>
            <a:picLocks noChangeAspect="1"/>
          </p:cNvPicPr>
          <p:nvPr/>
        </p:nvPicPr>
        <p:blipFill rotWithShape="1">
          <a:blip r:embed="rId25" cstate="email">
            <a:extLst>
              <a:ext uri="{28A0092B-C50C-407E-A947-70E740481C1C}">
                <a14:useLocalDpi xmlns:a14="http://schemas.microsoft.com/office/drawing/2010/main"/>
              </a:ext>
            </a:extLst>
          </a:blip>
          <a:srcRect t="28794" b="29701"/>
          <a:stretch/>
        </p:blipFill>
        <p:spPr>
          <a:xfrm>
            <a:off x="4981786" y="4408384"/>
            <a:ext cx="2238083" cy="487681"/>
          </a:xfrm>
          <a:prstGeom prst="rect">
            <a:avLst/>
          </a:prstGeom>
        </p:spPr>
      </p:pic>
      <p:pic>
        <p:nvPicPr>
          <p:cNvPr id="31" name="Picture 30"/>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4970870" y="5062372"/>
            <a:ext cx="2259915" cy="318512"/>
          </a:xfrm>
          <a:prstGeom prst="rect">
            <a:avLst/>
          </a:prstGeom>
        </p:spPr>
      </p:pic>
      <p:pic>
        <p:nvPicPr>
          <p:cNvPr id="32" name="Picture 31"/>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757981" y="4907143"/>
            <a:ext cx="1835413" cy="619235"/>
          </a:xfrm>
          <a:prstGeom prst="rect">
            <a:avLst/>
          </a:prstGeom>
        </p:spPr>
      </p:pic>
      <p:pic>
        <p:nvPicPr>
          <p:cNvPr id="33" name="Picture 32"/>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7440511" y="5431841"/>
            <a:ext cx="2154855" cy="912785"/>
          </a:xfrm>
          <a:prstGeom prst="rect">
            <a:avLst/>
          </a:prstGeom>
        </p:spPr>
      </p:pic>
      <p:pic>
        <p:nvPicPr>
          <p:cNvPr id="34" name="Picture 33"/>
          <p:cNvPicPr>
            <a:picLocks noChangeAspect="1"/>
          </p:cNvPicPr>
          <p:nvPr/>
        </p:nvPicPr>
        <p:blipFill rotWithShape="1">
          <a:blip r:embed="rId29" cstate="email">
            <a:extLst>
              <a:ext uri="{28A0092B-C50C-407E-A947-70E740481C1C}">
                <a14:useLocalDpi xmlns:a14="http://schemas.microsoft.com/office/drawing/2010/main"/>
              </a:ext>
            </a:extLst>
          </a:blip>
          <a:srcRect/>
          <a:stretch/>
        </p:blipFill>
        <p:spPr>
          <a:xfrm>
            <a:off x="7425965" y="1985009"/>
            <a:ext cx="2169402" cy="612137"/>
          </a:xfrm>
          <a:prstGeom prst="rect">
            <a:avLst/>
          </a:prstGeom>
        </p:spPr>
      </p:pic>
      <p:pic>
        <p:nvPicPr>
          <p:cNvPr id="35" name="Picture 34"/>
          <p:cNvPicPr>
            <a:picLocks noChangeAspect="1"/>
          </p:cNvPicPr>
          <p:nvPr/>
        </p:nvPicPr>
        <p:blipFill rotWithShape="1">
          <a:blip r:embed="rId30" cstate="screen">
            <a:extLst>
              <a:ext uri="{28A0092B-C50C-407E-A947-70E740481C1C}">
                <a14:useLocalDpi xmlns:a14="http://schemas.microsoft.com/office/drawing/2010/main"/>
              </a:ext>
            </a:extLst>
          </a:blip>
          <a:srcRect/>
          <a:stretch/>
        </p:blipFill>
        <p:spPr>
          <a:xfrm>
            <a:off x="7376064" y="3463453"/>
            <a:ext cx="2872410" cy="556592"/>
          </a:xfrm>
          <a:prstGeom prst="rect">
            <a:avLst/>
          </a:prstGeom>
        </p:spPr>
      </p:pic>
      <p:pic>
        <p:nvPicPr>
          <p:cNvPr id="36" name="Picture 35"/>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0488829" y="3417393"/>
            <a:ext cx="1104565" cy="648713"/>
          </a:xfrm>
          <a:prstGeom prst="rect">
            <a:avLst/>
          </a:prstGeom>
        </p:spPr>
      </p:pic>
      <p:pic>
        <p:nvPicPr>
          <p:cNvPr id="37" name="Picture 36"/>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7425649" y="4210153"/>
            <a:ext cx="1440680" cy="536067"/>
          </a:xfrm>
          <a:prstGeom prst="rect">
            <a:avLst/>
          </a:prstGeom>
        </p:spPr>
      </p:pic>
      <p:pic>
        <p:nvPicPr>
          <p:cNvPr id="38" name="Picture 37"/>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9060323" y="4289949"/>
            <a:ext cx="2687472" cy="535353"/>
          </a:xfrm>
          <a:prstGeom prst="rect">
            <a:avLst/>
          </a:prstGeom>
        </p:spPr>
      </p:pic>
      <p:pic>
        <p:nvPicPr>
          <p:cNvPr id="39" name="Picture 38"/>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7434956" y="2906112"/>
            <a:ext cx="2160411" cy="396219"/>
          </a:xfrm>
          <a:prstGeom prst="rect">
            <a:avLst/>
          </a:prstGeom>
        </p:spPr>
      </p:pic>
      <p:pic>
        <p:nvPicPr>
          <p:cNvPr id="40" name="Picture 39"/>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2763443" y="5254199"/>
            <a:ext cx="1874231" cy="329454"/>
          </a:xfrm>
          <a:prstGeom prst="rect">
            <a:avLst/>
          </a:prstGeom>
        </p:spPr>
      </p:pic>
      <p:sp>
        <p:nvSpPr>
          <p:cNvPr id="42" name="Footer Placeholder 5"/>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tint val="75000"/>
                  </a:schemeClr>
                </a:solidFill>
              </a:rPr>
              <a:t>FOR BROKER-DEALER AND RIA USE ONLY.</a:t>
            </a:r>
          </a:p>
        </p:txBody>
      </p:sp>
    </p:spTree>
    <p:extLst>
      <p:ext uri="{BB962C8B-B14F-4D97-AF65-F5344CB8AC3E}">
        <p14:creationId xmlns:p14="http://schemas.microsoft.com/office/powerpoint/2010/main" val="1769231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33081E-2C8E-9445-AA1B-9A3A5DB2D56A}"/>
              </a:ext>
            </a:extLst>
          </p:cNvPr>
          <p:cNvSpPr>
            <a:spLocks noGrp="1"/>
          </p:cNvSpPr>
          <p:nvPr>
            <p:ph type="sldNum" sz="quarter" idx="12"/>
          </p:nvPr>
        </p:nvSpPr>
        <p:spPr/>
        <p:txBody>
          <a:bodyPr/>
          <a:lstStyle/>
          <a:p>
            <a:fld id="{038AC8F1-644E-114D-B918-AE00D545996E}" type="slidenum">
              <a:rPr lang="en-US" smtClean="0"/>
              <a:pPr/>
              <a:t>19</a:t>
            </a:fld>
            <a:endParaRPr lang="en-US" dirty="0"/>
          </a:p>
        </p:txBody>
      </p:sp>
      <p:sp>
        <p:nvSpPr>
          <p:cNvPr id="4" name="Text Placeholder 3">
            <a:extLst>
              <a:ext uri="{FF2B5EF4-FFF2-40B4-BE49-F238E27FC236}">
                <a16:creationId xmlns:a16="http://schemas.microsoft.com/office/drawing/2014/main" id="{07AA5903-95B5-7640-9ADE-9BDCAB5E4EA1}"/>
              </a:ext>
            </a:extLst>
          </p:cNvPr>
          <p:cNvSpPr>
            <a:spLocks noGrp="1"/>
          </p:cNvSpPr>
          <p:nvPr>
            <p:ph type="body" sz="quarter" idx="13"/>
          </p:nvPr>
        </p:nvSpPr>
        <p:spPr/>
        <p:txBody>
          <a:bodyPr>
            <a:noAutofit/>
          </a:bodyPr>
          <a:lstStyle/>
          <a:p>
            <a:r>
              <a:rPr lang="en-US" dirty="0"/>
              <a:t>Competitive Advantages &amp; Business Model</a:t>
            </a:r>
          </a:p>
          <a:p>
            <a:r>
              <a:rPr lang="en-US" sz="2400" b="0" dirty="0"/>
              <a:t>The Beneficient Company Group, L.P. (Ben) &amp; GWGH</a:t>
            </a:r>
          </a:p>
        </p:txBody>
      </p:sp>
      <p:sp>
        <p:nvSpPr>
          <p:cNvPr id="5" name="Footer Placeholder 5"/>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FOR BROKER-DEALER AND RIA USE ONLY.</a:t>
            </a:r>
          </a:p>
        </p:txBody>
      </p:sp>
    </p:spTree>
    <p:extLst>
      <p:ext uri="{BB962C8B-B14F-4D97-AF65-F5344CB8AC3E}">
        <p14:creationId xmlns:p14="http://schemas.microsoft.com/office/powerpoint/2010/main" val="389861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331" y="715941"/>
            <a:ext cx="8339328" cy="1325563"/>
          </a:xfrm>
        </p:spPr>
        <p:txBody>
          <a:bodyPr/>
          <a:lstStyle/>
          <a:p>
            <a:r>
              <a:rPr lang="en-US" dirty="0"/>
              <a:t>Tim Evans</a:t>
            </a:r>
            <a:br>
              <a:rPr lang="en-US" dirty="0"/>
            </a:br>
            <a:r>
              <a:rPr lang="en-US" sz="2400" b="0" i="1" dirty="0">
                <a:solidFill>
                  <a:schemeClr val="accent2"/>
                </a:solidFill>
              </a:rPr>
              <a:t>Chief Financial Officer – GWG Holdings, Inc. </a:t>
            </a:r>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8AC8F1-644E-114D-B918-AE00D545996E}"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ext Placeholder 4"/>
          <p:cNvSpPr>
            <a:spLocks noGrp="1"/>
          </p:cNvSpPr>
          <p:nvPr>
            <p:ph type="body" sz="quarter" idx="13"/>
          </p:nvPr>
        </p:nvSpPr>
        <p:spPr>
          <a:xfrm>
            <a:off x="3370331" y="2041504"/>
            <a:ext cx="8339328" cy="3331238"/>
          </a:xfrm>
        </p:spPr>
        <p:txBody>
          <a:bodyPr>
            <a:noAutofit/>
          </a:bodyPr>
          <a:lstStyle/>
          <a:p>
            <a:r>
              <a:rPr lang="en-US" sz="1600" dirty="0"/>
              <a:t>Joined GWG Holdings, Inc. as Chief Integration Officer in 2019 and was named Chief Financial Officer in August 2019.  </a:t>
            </a:r>
          </a:p>
          <a:p>
            <a:r>
              <a:rPr lang="en-US" sz="1600" dirty="0"/>
              <a:t>Tim is an attorney and a Certified Public Accountant who served as Chief of Staff and Deputy General Counsel for The Beneficient Company, L.P. before joining GWGH. </a:t>
            </a:r>
          </a:p>
          <a:p>
            <a:r>
              <a:rPr lang="en-US" sz="1600" dirty="0"/>
              <a:t>Tim served as a trial attorney for the Securities and Exchange Commission (SEC) in its Fort Worth office for six years and in Washington, D.C. was counsel to the director of the agency’s enforcement. Before joining the SEC, Mr. Evans was an associate in the Dallas office of Thompson &amp; Knight LLP for four years. </a:t>
            </a:r>
          </a:p>
          <a:p>
            <a:r>
              <a:rPr lang="en-US" sz="1600" dirty="0"/>
              <a:t>Tim graduated from the University of Illinois at Urbana-Champaign with a Bachelor of Arts – Economics in 2001 and received his Juris Doctorate, summa cum laude, from the University of Arkansas School of Law in 2008.</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5300" y="2041504"/>
            <a:ext cx="2743200" cy="2743200"/>
          </a:xfrm>
          <a:prstGeom prst="ellipse">
            <a:avLst/>
          </a:prstGeom>
        </p:spPr>
      </p:pic>
      <p:sp>
        <p:nvSpPr>
          <p:cNvPr id="7" name="Footer Placeholder 3"/>
          <p:cNvSpPr>
            <a:spLocks noGrp="1"/>
          </p:cNvSpPr>
          <p:nvPr>
            <p:ph type="ftr" sz="quarter" idx="4294967295"/>
          </p:nvPr>
        </p:nvSpPr>
        <p:spPr>
          <a:xfrm>
            <a:off x="495300" y="6356350"/>
            <a:ext cx="8458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FOR DUE DILIGENCE USE ONLY.</a:t>
            </a:r>
          </a:p>
        </p:txBody>
      </p:sp>
    </p:spTree>
    <p:extLst>
      <p:ext uri="{BB962C8B-B14F-4D97-AF65-F5344CB8AC3E}">
        <p14:creationId xmlns:p14="http://schemas.microsoft.com/office/powerpoint/2010/main" val="275490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7B4F7A7-AF03-4709-80DA-406D119FCA6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1"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E7B4F7A7-AF03-4709-80DA-406D119FCA6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5" name="Rectangle 104">
            <a:extLst>
              <a:ext uri="{FF2B5EF4-FFF2-40B4-BE49-F238E27FC236}">
                <a16:creationId xmlns:a16="http://schemas.microsoft.com/office/drawing/2014/main" id="{A1DA4EA2-6A67-4BBD-8DBB-0C2B5E6FA142}"/>
              </a:ext>
            </a:extLst>
          </p:cNvPr>
          <p:cNvSpPr/>
          <p:nvPr/>
        </p:nvSpPr>
        <p:spPr>
          <a:xfrm>
            <a:off x="5698327" y="3582111"/>
            <a:ext cx="566928" cy="1077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$23</a:t>
            </a:r>
          </a:p>
        </p:txBody>
      </p:sp>
      <p:sp>
        <p:nvSpPr>
          <p:cNvPr id="6" name="Slide Number Placeholder 5">
            <a:extLst>
              <a:ext uri="{FF2B5EF4-FFF2-40B4-BE49-F238E27FC236}">
                <a16:creationId xmlns:a16="http://schemas.microsoft.com/office/drawing/2014/main" id="{17DFDD91-FDC5-A34C-9EFC-2E82E90BE7D1}"/>
              </a:ext>
            </a:extLst>
          </p:cNvPr>
          <p:cNvSpPr>
            <a:spLocks noGrp="1"/>
          </p:cNvSpPr>
          <p:nvPr>
            <p:ph type="sldNum" sz="quarter" idx="12"/>
          </p:nvPr>
        </p:nvSpPr>
        <p:spPr/>
        <p:txBody>
          <a:bodyPr/>
          <a:lstStyle/>
          <a:p>
            <a:fld id="{038AC8F1-644E-114D-B918-AE00D545996E}" type="slidenum">
              <a:rPr lang="en-US" smtClean="0"/>
              <a:t>20</a:t>
            </a:fld>
            <a:endParaRPr lang="en-US" dirty="0"/>
          </a:p>
        </p:txBody>
      </p:sp>
      <p:sp>
        <p:nvSpPr>
          <p:cNvPr id="48" name="Title 3">
            <a:extLst>
              <a:ext uri="{FF2B5EF4-FFF2-40B4-BE49-F238E27FC236}">
                <a16:creationId xmlns:a16="http://schemas.microsoft.com/office/drawing/2014/main" id="{6B48677E-57C0-984C-86DE-510E37AF136E}"/>
              </a:ext>
            </a:extLst>
          </p:cNvPr>
          <p:cNvSpPr>
            <a:spLocks noGrp="1"/>
          </p:cNvSpPr>
          <p:nvPr>
            <p:ph type="title"/>
          </p:nvPr>
        </p:nvSpPr>
        <p:spPr/>
        <p:txBody>
          <a:bodyPr vert="horz">
            <a:normAutofit/>
          </a:bodyPr>
          <a:lstStyle/>
          <a:p>
            <a:r>
              <a:rPr lang="en-US" dirty="0"/>
              <a:t>Size of Market Opportunity</a:t>
            </a:r>
          </a:p>
        </p:txBody>
      </p:sp>
      <p:sp>
        <p:nvSpPr>
          <p:cNvPr id="50" name="Footer Placeholder 4">
            <a:extLst>
              <a:ext uri="{FF2B5EF4-FFF2-40B4-BE49-F238E27FC236}">
                <a16:creationId xmlns:a16="http://schemas.microsoft.com/office/drawing/2014/main" id="{498304F2-B07A-1F47-B971-92736C422864}"/>
              </a:ext>
            </a:extLst>
          </p:cNvPr>
          <p:cNvSpPr>
            <a:spLocks noGrp="1"/>
          </p:cNvSpPr>
          <p:nvPr>
            <p:ph type="ftr" sz="quarter" idx="14"/>
          </p:nvPr>
        </p:nvSpPr>
        <p:spPr>
          <a:xfrm>
            <a:off x="7329018" y="6248416"/>
            <a:ext cx="4185557" cy="617173"/>
          </a:xfrm>
        </p:spPr>
        <p:txBody>
          <a:bodyPr/>
          <a:lstStyle/>
          <a:p>
            <a:pPr>
              <a:defRPr/>
            </a:pPr>
            <a:r>
              <a:rPr lang="en-US" dirty="0">
                <a:solidFill>
                  <a:schemeClr val="tx2">
                    <a:lumMod val="40000"/>
                    <a:lumOff val="60000"/>
                  </a:schemeClr>
                </a:solidFill>
              </a:rPr>
              <a:t>SOURCES: Preqin, Setter Capital, Ben estimates of annual turnover rate. Hedge funds not included as Preqin does not consider hedge funds to be a private asset class</a:t>
            </a:r>
          </a:p>
        </p:txBody>
      </p:sp>
      <p:cxnSp>
        <p:nvCxnSpPr>
          <p:cNvPr id="66" name="Straight Connector 65">
            <a:extLst>
              <a:ext uri="{FF2B5EF4-FFF2-40B4-BE49-F238E27FC236}">
                <a16:creationId xmlns:a16="http://schemas.microsoft.com/office/drawing/2014/main" id="{A8B40101-753A-4335-B2F8-301B2270CC71}"/>
              </a:ext>
            </a:extLst>
          </p:cNvPr>
          <p:cNvCxnSpPr>
            <a:cxnSpLocks/>
          </p:cNvCxnSpPr>
          <p:nvPr/>
        </p:nvCxnSpPr>
        <p:spPr>
          <a:xfrm>
            <a:off x="6390991" y="5134803"/>
            <a:ext cx="2468880" cy="626595"/>
          </a:xfrm>
          <a:prstGeom prst="line">
            <a:avLst/>
          </a:prstGeom>
          <a:ln w="22225">
            <a:gradFill>
              <a:gsLst>
                <a:gs pos="0">
                  <a:schemeClr val="accent1">
                    <a:lumMod val="5000"/>
                    <a:lumOff val="95000"/>
                  </a:schemeClr>
                </a:gs>
                <a:gs pos="100000">
                  <a:schemeClr val="accent1"/>
                </a:gs>
              </a:gsLst>
              <a:lin ang="0" scaled="0"/>
            </a:gra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1C675AC-459D-42ED-B5F4-1011B0A4A3FE}"/>
              </a:ext>
            </a:extLst>
          </p:cNvPr>
          <p:cNvCxnSpPr>
            <a:cxnSpLocks/>
          </p:cNvCxnSpPr>
          <p:nvPr/>
        </p:nvCxnSpPr>
        <p:spPr>
          <a:xfrm>
            <a:off x="6311156" y="4688540"/>
            <a:ext cx="2560320" cy="302477"/>
          </a:xfrm>
          <a:prstGeom prst="line">
            <a:avLst/>
          </a:prstGeom>
          <a:ln w="22225">
            <a:gradFill>
              <a:gsLst>
                <a:gs pos="0">
                  <a:schemeClr val="accent1">
                    <a:lumMod val="5000"/>
                    <a:lumOff val="95000"/>
                  </a:schemeClr>
                </a:gs>
                <a:gs pos="100000">
                  <a:schemeClr val="accent1"/>
                </a:gs>
              </a:gsLst>
              <a:lin ang="0" scaled="0"/>
            </a:gra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422B9D5-85A5-4608-A408-A8FC814CA773}"/>
              </a:ext>
            </a:extLst>
          </p:cNvPr>
          <p:cNvCxnSpPr>
            <a:cxnSpLocks/>
          </p:cNvCxnSpPr>
          <p:nvPr/>
        </p:nvCxnSpPr>
        <p:spPr>
          <a:xfrm>
            <a:off x="6390991" y="3578519"/>
            <a:ext cx="2468880" cy="0"/>
          </a:xfrm>
          <a:prstGeom prst="line">
            <a:avLst/>
          </a:prstGeom>
          <a:ln w="22225">
            <a:gradFill>
              <a:gsLst>
                <a:gs pos="0">
                  <a:schemeClr val="accent1">
                    <a:lumMod val="5000"/>
                    <a:lumOff val="95000"/>
                  </a:schemeClr>
                </a:gs>
                <a:gs pos="100000">
                  <a:schemeClr val="accent1"/>
                </a:gs>
              </a:gsLst>
              <a:lin ang="0" scaled="0"/>
            </a:gradFill>
            <a:prstDash val="sysDash"/>
          </a:ln>
        </p:spPr>
        <p:style>
          <a:lnRef idx="1">
            <a:schemeClr val="accent1"/>
          </a:lnRef>
          <a:fillRef idx="0">
            <a:schemeClr val="accent1"/>
          </a:fillRef>
          <a:effectRef idx="0">
            <a:schemeClr val="accent1"/>
          </a:effectRef>
          <a:fontRef idx="minor">
            <a:schemeClr val="tx1"/>
          </a:fontRef>
        </p:style>
      </p:cxnSp>
      <p:graphicFrame>
        <p:nvGraphicFramePr>
          <p:cNvPr id="69" name="Chart 68">
            <a:extLst>
              <a:ext uri="{FF2B5EF4-FFF2-40B4-BE49-F238E27FC236}">
                <a16:creationId xmlns:a16="http://schemas.microsoft.com/office/drawing/2014/main" id="{C161638D-BDA5-4082-9723-7D89DE62098B}"/>
              </a:ext>
            </a:extLst>
          </p:cNvPr>
          <p:cNvGraphicFramePr/>
          <p:nvPr/>
        </p:nvGraphicFramePr>
        <p:xfrm>
          <a:off x="1617199" y="3162473"/>
          <a:ext cx="2603950" cy="2725908"/>
        </p:xfrm>
        <a:graphic>
          <a:graphicData uri="http://schemas.openxmlformats.org/drawingml/2006/chart">
            <c:chart xmlns:c="http://schemas.openxmlformats.org/drawingml/2006/chart" xmlns:r="http://schemas.openxmlformats.org/officeDocument/2006/relationships" r:id="rId7"/>
          </a:graphicData>
        </a:graphic>
      </p:graphicFrame>
      <p:grpSp>
        <p:nvGrpSpPr>
          <p:cNvPr id="3" name="Group 2">
            <a:extLst>
              <a:ext uri="{FF2B5EF4-FFF2-40B4-BE49-F238E27FC236}">
                <a16:creationId xmlns:a16="http://schemas.microsoft.com/office/drawing/2014/main" id="{80E52F64-7F1E-44A8-8417-3F1DB0CA5B7F}"/>
              </a:ext>
            </a:extLst>
          </p:cNvPr>
          <p:cNvGrpSpPr/>
          <p:nvPr/>
        </p:nvGrpSpPr>
        <p:grpSpPr>
          <a:xfrm>
            <a:off x="4102547" y="3895747"/>
            <a:ext cx="1266357" cy="283464"/>
            <a:chOff x="3658713" y="3127888"/>
            <a:chExt cx="1266357" cy="415069"/>
          </a:xfrm>
        </p:grpSpPr>
        <p:sp>
          <p:nvSpPr>
            <p:cNvPr id="70" name="Rectangle 69">
              <a:extLst>
                <a:ext uri="{FF2B5EF4-FFF2-40B4-BE49-F238E27FC236}">
                  <a16:creationId xmlns:a16="http://schemas.microsoft.com/office/drawing/2014/main" id="{5E309A83-1ABB-4926-BB30-10036DCFB9DE}"/>
                </a:ext>
              </a:extLst>
            </p:cNvPr>
            <p:cNvSpPr/>
            <p:nvPr/>
          </p:nvSpPr>
          <p:spPr>
            <a:xfrm>
              <a:off x="3658713" y="3193284"/>
              <a:ext cx="1089942" cy="284274"/>
            </a:xfrm>
            <a:prstGeom prst="rect">
              <a:avLst/>
            </a:prstGeom>
            <a:solidFill>
              <a:srgbClr val="B7B7B7"/>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rPr>
                <a:t>2.0%</a:t>
              </a:r>
            </a:p>
          </p:txBody>
        </p:sp>
        <p:sp>
          <p:nvSpPr>
            <p:cNvPr id="71" name="Isosceles Triangle 26">
              <a:extLst>
                <a:ext uri="{FF2B5EF4-FFF2-40B4-BE49-F238E27FC236}">
                  <a16:creationId xmlns:a16="http://schemas.microsoft.com/office/drawing/2014/main" id="{4F8BAE7C-3518-40CF-B19B-78F2D9152229}"/>
                </a:ext>
              </a:extLst>
            </p:cNvPr>
            <p:cNvSpPr/>
            <p:nvPr/>
          </p:nvSpPr>
          <p:spPr>
            <a:xfrm rot="5400000">
              <a:off x="4627053" y="3244940"/>
              <a:ext cx="415069" cy="180965"/>
            </a:xfrm>
            <a:prstGeom prst="triangle">
              <a:avLst/>
            </a:prstGeom>
            <a:solidFill>
              <a:srgbClr val="B7B7B7"/>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4" name="Text Placeholder 24">
            <a:extLst>
              <a:ext uri="{FF2B5EF4-FFF2-40B4-BE49-F238E27FC236}">
                <a16:creationId xmlns:a16="http://schemas.microsoft.com/office/drawing/2014/main" id="{6FA7D4F1-0464-4704-97F3-AA44E3F4509D}"/>
              </a:ext>
            </a:extLst>
          </p:cNvPr>
          <p:cNvSpPr txBox="1">
            <a:spLocks/>
          </p:cNvSpPr>
          <p:nvPr/>
        </p:nvSpPr>
        <p:spPr>
          <a:xfrm>
            <a:off x="1767271" y="2908496"/>
            <a:ext cx="2245169" cy="2997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58595B"/>
                </a:solidFill>
                <a:effectLst/>
                <a:uLnTx/>
                <a:uFillTx/>
                <a:latin typeface="Calibri" panose="020F0502020204030204"/>
                <a:ea typeface="+mn-ea"/>
                <a:cs typeface="+mn-cs"/>
              </a:rPr>
              <a:t>U.S. Alternative Assets Held by U.S. Investors ($B)</a:t>
            </a:r>
          </a:p>
        </p:txBody>
      </p:sp>
      <p:sp>
        <p:nvSpPr>
          <p:cNvPr id="75" name="Text Placeholder 24">
            <a:extLst>
              <a:ext uri="{FF2B5EF4-FFF2-40B4-BE49-F238E27FC236}">
                <a16:creationId xmlns:a16="http://schemas.microsoft.com/office/drawing/2014/main" id="{0146EFBF-6AB5-40A5-9179-38F8AFFDB020}"/>
              </a:ext>
            </a:extLst>
          </p:cNvPr>
          <p:cNvSpPr txBox="1">
            <a:spLocks/>
          </p:cNvSpPr>
          <p:nvPr/>
        </p:nvSpPr>
        <p:spPr>
          <a:xfrm>
            <a:off x="4932689" y="2911526"/>
            <a:ext cx="2105137" cy="30175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58595B"/>
                </a:solidFill>
                <a:effectLst/>
                <a:uLnTx/>
                <a:uFillTx/>
                <a:latin typeface="Calibri" panose="020F0502020204030204"/>
                <a:ea typeface="+mn-ea"/>
                <a:cs typeface="+mn-cs"/>
              </a:rPr>
              <a:t>Estimated Annual Demand for Liquidity ($B)</a:t>
            </a:r>
          </a:p>
        </p:txBody>
      </p:sp>
      <p:sp>
        <p:nvSpPr>
          <p:cNvPr id="76" name="Rectangle 75">
            <a:extLst>
              <a:ext uri="{FF2B5EF4-FFF2-40B4-BE49-F238E27FC236}">
                <a16:creationId xmlns:a16="http://schemas.microsoft.com/office/drawing/2014/main" id="{F88B6F41-9D8E-4813-986F-037A4C7704A0}"/>
              </a:ext>
            </a:extLst>
          </p:cNvPr>
          <p:cNvSpPr/>
          <p:nvPr/>
        </p:nvSpPr>
        <p:spPr>
          <a:xfrm>
            <a:off x="2155141" y="3601031"/>
            <a:ext cx="1527048" cy="528057"/>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B1610B4E-15F3-481D-A8FA-BE4282767C29}"/>
              </a:ext>
            </a:extLst>
          </p:cNvPr>
          <p:cNvSpPr txBox="1"/>
          <p:nvPr/>
        </p:nvSpPr>
        <p:spPr>
          <a:xfrm>
            <a:off x="5069870" y="5219764"/>
            <a:ext cx="1830773" cy="3693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0A87A5"/>
                </a:solidFill>
                <a:effectLst/>
                <a:uLnTx/>
                <a:uFillTx/>
                <a:latin typeface="Calibri" panose="020F0502020204030204"/>
                <a:ea typeface="+mn-ea"/>
                <a:cs typeface="+mn-cs"/>
              </a:rPr>
              <a:t>$40 Billion</a:t>
            </a:r>
          </a:p>
        </p:txBody>
      </p:sp>
      <p:sp>
        <p:nvSpPr>
          <p:cNvPr id="82" name="Text Placeholder 24">
            <a:extLst>
              <a:ext uri="{FF2B5EF4-FFF2-40B4-BE49-F238E27FC236}">
                <a16:creationId xmlns:a16="http://schemas.microsoft.com/office/drawing/2014/main" id="{94DBD6FA-E18D-4742-ACF5-8002C788F89F}"/>
              </a:ext>
            </a:extLst>
          </p:cNvPr>
          <p:cNvSpPr txBox="1">
            <a:spLocks/>
          </p:cNvSpPr>
          <p:nvPr/>
        </p:nvSpPr>
        <p:spPr>
          <a:xfrm>
            <a:off x="8092709" y="2913001"/>
            <a:ext cx="2105137" cy="30175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58595B"/>
                </a:solidFill>
                <a:effectLst/>
                <a:uLnTx/>
                <a:uFillTx/>
                <a:latin typeface="Calibri" panose="020F0502020204030204"/>
                <a:ea typeface="+mn-ea"/>
                <a:cs typeface="+mn-cs"/>
              </a:rPr>
              <a:t>Estimated Annual Demand for Liquidity in 5 Years ($B)</a:t>
            </a:r>
          </a:p>
        </p:txBody>
      </p:sp>
      <p:sp>
        <p:nvSpPr>
          <p:cNvPr id="84" name="TextBox 83">
            <a:extLst>
              <a:ext uri="{FF2B5EF4-FFF2-40B4-BE49-F238E27FC236}">
                <a16:creationId xmlns:a16="http://schemas.microsoft.com/office/drawing/2014/main" id="{5A28E013-B467-44B7-AF37-581B19D20E36}"/>
              </a:ext>
            </a:extLst>
          </p:cNvPr>
          <p:cNvSpPr txBox="1"/>
          <p:nvPr/>
        </p:nvSpPr>
        <p:spPr>
          <a:xfrm>
            <a:off x="8229314" y="5956387"/>
            <a:ext cx="1830773" cy="3693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0A87A5"/>
                </a:solidFill>
                <a:effectLst/>
                <a:uLnTx/>
                <a:uFillTx/>
                <a:latin typeface="Calibri" panose="020F0502020204030204"/>
                <a:ea typeface="+mn-ea"/>
                <a:cs typeface="+mn-cs"/>
              </a:rPr>
              <a:t>$66 Billion</a:t>
            </a:r>
          </a:p>
        </p:txBody>
      </p:sp>
      <p:sp>
        <p:nvSpPr>
          <p:cNvPr id="87" name="TextBox 86">
            <a:extLst>
              <a:ext uri="{FF2B5EF4-FFF2-40B4-BE49-F238E27FC236}">
                <a16:creationId xmlns:a16="http://schemas.microsoft.com/office/drawing/2014/main" id="{B4505690-7849-413D-82AD-5BA74F38BD50}"/>
              </a:ext>
            </a:extLst>
          </p:cNvPr>
          <p:cNvSpPr txBox="1"/>
          <p:nvPr/>
        </p:nvSpPr>
        <p:spPr>
          <a:xfrm>
            <a:off x="3895984" y="5857731"/>
            <a:ext cx="4314011" cy="523220"/>
          </a:xfrm>
          <a:prstGeom prst="rect">
            <a:avLst/>
          </a:prstGeom>
          <a:noFill/>
        </p:spPr>
        <p:txBody>
          <a:bodyPr wrap="square" rtlCol="0">
            <a:spAutoFit/>
          </a:bodyPr>
          <a:lstStyle/>
          <a:p>
            <a:pPr algn="ctr"/>
            <a:r>
              <a:rPr lang="en-US" sz="1400" b="1" dirty="0">
                <a:solidFill>
                  <a:schemeClr val="accent2"/>
                </a:solidFill>
              </a:rPr>
              <a:t>Underserved, high-growth segment with limited access to intermediated markets for liquidity</a:t>
            </a:r>
          </a:p>
        </p:txBody>
      </p:sp>
      <p:sp>
        <p:nvSpPr>
          <p:cNvPr id="88" name="Left Brace 87">
            <a:extLst>
              <a:ext uri="{FF2B5EF4-FFF2-40B4-BE49-F238E27FC236}">
                <a16:creationId xmlns:a16="http://schemas.microsoft.com/office/drawing/2014/main" id="{EB028A47-FFAC-408C-A2D3-DEDEF6454945}"/>
              </a:ext>
            </a:extLst>
          </p:cNvPr>
          <p:cNvSpPr/>
          <p:nvPr/>
        </p:nvSpPr>
        <p:spPr>
          <a:xfrm rot="16200000">
            <a:off x="5783204" y="4771908"/>
            <a:ext cx="404107" cy="1924206"/>
          </a:xfrm>
          <a:prstGeom prst="leftBrace">
            <a:avLst>
              <a:gd name="adj1" fmla="val 56859"/>
              <a:gd name="adj2" fmla="val 50000"/>
            </a:avLst>
          </a:prstGeom>
          <a:ln w="349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10">
            <a:extLst>
              <a:ext uri="{FF2B5EF4-FFF2-40B4-BE49-F238E27FC236}">
                <a16:creationId xmlns:a16="http://schemas.microsoft.com/office/drawing/2014/main" id="{830AB852-3D71-43B5-A0DE-452912839DD6}"/>
              </a:ext>
            </a:extLst>
          </p:cNvPr>
          <p:cNvGrpSpPr/>
          <p:nvPr/>
        </p:nvGrpSpPr>
        <p:grpSpPr>
          <a:xfrm>
            <a:off x="815468" y="3585988"/>
            <a:ext cx="1452804" cy="2192908"/>
            <a:chOff x="111856" y="3419139"/>
            <a:chExt cx="1452804" cy="2192908"/>
          </a:xfrm>
        </p:grpSpPr>
        <p:sp>
          <p:nvSpPr>
            <p:cNvPr id="91" name="TextBox 90">
              <a:extLst>
                <a:ext uri="{FF2B5EF4-FFF2-40B4-BE49-F238E27FC236}">
                  <a16:creationId xmlns:a16="http://schemas.microsoft.com/office/drawing/2014/main" id="{14EC8B6A-436F-492B-AF50-E3B565F94022}"/>
                </a:ext>
              </a:extLst>
            </p:cNvPr>
            <p:cNvSpPr txBox="1"/>
            <p:nvPr/>
          </p:nvSpPr>
          <p:spPr>
            <a:xfrm>
              <a:off x="280673" y="3419139"/>
              <a:ext cx="1283987" cy="2192908"/>
            </a:xfrm>
            <a:prstGeom prst="rect">
              <a:avLst/>
            </a:prstGeom>
            <a:noFill/>
          </p:spPr>
          <p:txBody>
            <a:bodyPr wrap="square" rtlCol="0">
              <a:spAutoFit/>
            </a:bodyPr>
            <a:lstStyle/>
            <a:p>
              <a:r>
                <a:rPr lang="en-US" sz="1050" dirty="0">
                  <a:solidFill>
                    <a:schemeClr val="tx2"/>
                  </a:solidFill>
                </a:rPr>
                <a:t>Holdings of </a:t>
              </a:r>
            </a:p>
            <a:p>
              <a:r>
                <a:rPr lang="en-US" sz="1050" dirty="0">
                  <a:solidFill>
                    <a:schemeClr val="tx2"/>
                  </a:solidFill>
                </a:rPr>
                <a:t>U.S. MHNW</a:t>
              </a:r>
            </a:p>
            <a:p>
              <a:endParaRPr lang="en-US" sz="1050" dirty="0">
                <a:solidFill>
                  <a:schemeClr val="tx2"/>
                </a:solidFill>
              </a:endParaRPr>
            </a:p>
            <a:p>
              <a:endParaRPr lang="en-US" sz="1050" dirty="0">
                <a:solidFill>
                  <a:schemeClr val="tx2"/>
                </a:solidFill>
              </a:endParaRPr>
            </a:p>
            <a:p>
              <a:r>
                <a:rPr lang="en-US" sz="1050" dirty="0">
                  <a:solidFill>
                    <a:schemeClr val="tx2"/>
                  </a:solidFill>
                </a:rPr>
                <a:t>Holdings of </a:t>
              </a:r>
            </a:p>
            <a:p>
              <a:r>
                <a:rPr lang="en-US" sz="1050" dirty="0">
                  <a:solidFill>
                    <a:schemeClr val="tx2"/>
                  </a:solidFill>
                </a:rPr>
                <a:t>U.S. STMI</a:t>
              </a:r>
            </a:p>
            <a:p>
              <a:endParaRPr lang="en-US" sz="1050" dirty="0">
                <a:solidFill>
                  <a:schemeClr val="tx2"/>
                </a:solidFill>
              </a:endParaRPr>
            </a:p>
            <a:p>
              <a:r>
                <a:rPr lang="en-US" sz="1050" dirty="0">
                  <a:solidFill>
                    <a:schemeClr val="tx2"/>
                  </a:solidFill>
                </a:rPr>
                <a:t>Holdings of Large </a:t>
              </a:r>
            </a:p>
            <a:p>
              <a:r>
                <a:rPr lang="en-US" sz="1050" dirty="0">
                  <a:solidFill>
                    <a:schemeClr val="tx2"/>
                  </a:solidFill>
                </a:rPr>
                <a:t>U.S. Institutions </a:t>
              </a:r>
            </a:p>
            <a:p>
              <a:r>
                <a:rPr lang="en-US" sz="1050" dirty="0">
                  <a:solidFill>
                    <a:schemeClr val="tx2"/>
                  </a:solidFill>
                </a:rPr>
                <a:t>and Ultra HNW Investors </a:t>
              </a:r>
            </a:p>
            <a:p>
              <a:endParaRPr lang="en-US" sz="1050" dirty="0">
                <a:solidFill>
                  <a:schemeClr val="tx2"/>
                </a:solidFill>
              </a:endParaRPr>
            </a:p>
            <a:p>
              <a:endParaRPr lang="en-US" sz="1050" dirty="0">
                <a:solidFill>
                  <a:schemeClr val="tx2"/>
                </a:solidFill>
              </a:endParaRPr>
            </a:p>
          </p:txBody>
        </p:sp>
        <p:sp>
          <p:nvSpPr>
            <p:cNvPr id="92" name="Rectangle 91">
              <a:extLst>
                <a:ext uri="{FF2B5EF4-FFF2-40B4-BE49-F238E27FC236}">
                  <a16:creationId xmlns:a16="http://schemas.microsoft.com/office/drawing/2014/main" id="{65968FDA-CF5F-460F-B659-D8ECF021C8BC}"/>
                </a:ext>
              </a:extLst>
            </p:cNvPr>
            <p:cNvSpPr/>
            <p:nvPr/>
          </p:nvSpPr>
          <p:spPr>
            <a:xfrm>
              <a:off x="124527" y="4595470"/>
              <a:ext cx="18288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991CD62-B48C-4655-BE50-833C9B1074B9}"/>
                </a:ext>
              </a:extLst>
            </p:cNvPr>
            <p:cNvSpPr/>
            <p:nvPr/>
          </p:nvSpPr>
          <p:spPr>
            <a:xfrm>
              <a:off x="111856" y="4088708"/>
              <a:ext cx="18288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C4450FBA-DDD2-452B-ABE5-02A55FB10EDD}"/>
                </a:ext>
              </a:extLst>
            </p:cNvPr>
            <p:cNvSpPr/>
            <p:nvPr/>
          </p:nvSpPr>
          <p:spPr>
            <a:xfrm>
              <a:off x="124527" y="3490671"/>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Placeholder 24">
            <a:extLst>
              <a:ext uri="{FF2B5EF4-FFF2-40B4-BE49-F238E27FC236}">
                <a16:creationId xmlns:a16="http://schemas.microsoft.com/office/drawing/2014/main" id="{C18FD6ED-405E-4907-B52C-98E7DC73C8E8}"/>
              </a:ext>
            </a:extLst>
          </p:cNvPr>
          <p:cNvSpPr txBox="1">
            <a:spLocks/>
          </p:cNvSpPr>
          <p:nvPr/>
        </p:nvSpPr>
        <p:spPr>
          <a:xfrm>
            <a:off x="4901967" y="3193166"/>
            <a:ext cx="2124387" cy="44973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808080"/>
                </a:solidFill>
                <a:effectLst/>
                <a:uLnTx/>
                <a:uFillTx/>
                <a:latin typeface="Calibri" panose="020F0502020204030204"/>
                <a:ea typeface="+mn-ea"/>
                <a:cs typeface="+mn-cs"/>
              </a:rPr>
              <a:t>Estimated Annual Turnover Rate</a:t>
            </a:r>
          </a:p>
        </p:txBody>
      </p:sp>
      <p:grpSp>
        <p:nvGrpSpPr>
          <p:cNvPr id="49" name="Group 48">
            <a:extLst>
              <a:ext uri="{FF2B5EF4-FFF2-40B4-BE49-F238E27FC236}">
                <a16:creationId xmlns:a16="http://schemas.microsoft.com/office/drawing/2014/main" id="{22FBF014-C578-42E2-B68B-C0A0976AFFA7}"/>
              </a:ext>
            </a:extLst>
          </p:cNvPr>
          <p:cNvGrpSpPr/>
          <p:nvPr/>
        </p:nvGrpSpPr>
        <p:grpSpPr>
          <a:xfrm>
            <a:off x="4101789" y="3599199"/>
            <a:ext cx="1266358" cy="284274"/>
            <a:chOff x="3658711" y="2699071"/>
            <a:chExt cx="1266358" cy="415069"/>
          </a:xfrm>
        </p:grpSpPr>
        <p:sp>
          <p:nvSpPr>
            <p:cNvPr id="54" name="Rectangle 53">
              <a:extLst>
                <a:ext uri="{FF2B5EF4-FFF2-40B4-BE49-F238E27FC236}">
                  <a16:creationId xmlns:a16="http://schemas.microsoft.com/office/drawing/2014/main" id="{C856AFA9-773B-4321-B949-13E2208451AF}"/>
                </a:ext>
              </a:extLst>
            </p:cNvPr>
            <p:cNvSpPr/>
            <p:nvPr/>
          </p:nvSpPr>
          <p:spPr>
            <a:xfrm>
              <a:off x="3658711" y="2758882"/>
              <a:ext cx="1089942" cy="284274"/>
            </a:xfrm>
            <a:prstGeom prst="rect">
              <a:avLst/>
            </a:prstGeom>
            <a:solidFill>
              <a:srgbClr val="B7B7B7"/>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rPr>
                <a:t>3.0%</a:t>
              </a:r>
            </a:p>
          </p:txBody>
        </p:sp>
        <p:sp>
          <p:nvSpPr>
            <p:cNvPr id="56" name="Isosceles Triangle 55">
              <a:extLst>
                <a:ext uri="{FF2B5EF4-FFF2-40B4-BE49-F238E27FC236}">
                  <a16:creationId xmlns:a16="http://schemas.microsoft.com/office/drawing/2014/main" id="{94B9B610-C0E2-4409-AA8F-9139170860EC}"/>
                </a:ext>
              </a:extLst>
            </p:cNvPr>
            <p:cNvSpPr/>
            <p:nvPr/>
          </p:nvSpPr>
          <p:spPr>
            <a:xfrm rot="5400000">
              <a:off x="4627052" y="2816123"/>
              <a:ext cx="415069" cy="180965"/>
            </a:xfrm>
            <a:prstGeom prst="triangle">
              <a:avLst/>
            </a:prstGeom>
            <a:solidFill>
              <a:srgbClr val="B7B7B7"/>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EDDDDF68-35FC-49BF-AE99-519860FE39F5}"/>
              </a:ext>
            </a:extLst>
          </p:cNvPr>
          <p:cNvGrpSpPr/>
          <p:nvPr/>
        </p:nvGrpSpPr>
        <p:grpSpPr>
          <a:xfrm>
            <a:off x="6909638" y="3971677"/>
            <a:ext cx="1266357" cy="415069"/>
            <a:chOff x="7223700" y="2915321"/>
            <a:chExt cx="1266357" cy="415069"/>
          </a:xfrm>
        </p:grpSpPr>
        <p:sp>
          <p:nvSpPr>
            <p:cNvPr id="63" name="Rectangle 62">
              <a:extLst>
                <a:ext uri="{FF2B5EF4-FFF2-40B4-BE49-F238E27FC236}">
                  <a16:creationId xmlns:a16="http://schemas.microsoft.com/office/drawing/2014/main" id="{9905881A-B939-42CD-936D-73685CDD0CA4}"/>
                </a:ext>
              </a:extLst>
            </p:cNvPr>
            <p:cNvSpPr/>
            <p:nvPr/>
          </p:nvSpPr>
          <p:spPr>
            <a:xfrm>
              <a:off x="7223700" y="2980717"/>
              <a:ext cx="1089942" cy="284274"/>
            </a:xfrm>
            <a:prstGeom prst="rect">
              <a:avLst/>
            </a:prstGeom>
            <a:solidFill>
              <a:srgbClr val="B7B7B7"/>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+ 5 years</a:t>
              </a:r>
            </a:p>
          </p:txBody>
        </p:sp>
        <p:sp>
          <p:nvSpPr>
            <p:cNvPr id="65" name="Isosceles Triangle 26">
              <a:extLst>
                <a:ext uri="{FF2B5EF4-FFF2-40B4-BE49-F238E27FC236}">
                  <a16:creationId xmlns:a16="http://schemas.microsoft.com/office/drawing/2014/main" id="{B6D19B8B-03B9-4B2C-BB89-0C7FD9EF75A8}"/>
                </a:ext>
              </a:extLst>
            </p:cNvPr>
            <p:cNvSpPr/>
            <p:nvPr/>
          </p:nvSpPr>
          <p:spPr>
            <a:xfrm rot="5400000">
              <a:off x="8192040" y="3032373"/>
              <a:ext cx="415069" cy="180965"/>
            </a:xfrm>
            <a:prstGeom prst="triangle">
              <a:avLst/>
            </a:prstGeom>
            <a:solidFill>
              <a:srgbClr val="B7B7B7"/>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F3555C0-D92D-439A-A30B-70C3B98C6573}"/>
              </a:ext>
            </a:extLst>
          </p:cNvPr>
          <p:cNvGrpSpPr/>
          <p:nvPr/>
        </p:nvGrpSpPr>
        <p:grpSpPr>
          <a:xfrm>
            <a:off x="8868756" y="3538317"/>
            <a:ext cx="553041" cy="2286000"/>
            <a:chOff x="9400117" y="3398697"/>
            <a:chExt cx="553041" cy="2604305"/>
          </a:xfrm>
        </p:grpSpPr>
        <p:sp>
          <p:nvSpPr>
            <p:cNvPr id="85" name="Rectangle 84">
              <a:extLst>
                <a:ext uri="{FF2B5EF4-FFF2-40B4-BE49-F238E27FC236}">
                  <a16:creationId xmlns:a16="http://schemas.microsoft.com/office/drawing/2014/main" id="{999E6F1F-9404-46B6-B5E0-7F0EC0E6EDF7}"/>
                </a:ext>
              </a:extLst>
            </p:cNvPr>
            <p:cNvSpPr/>
            <p:nvPr/>
          </p:nvSpPr>
          <p:spPr>
            <a:xfrm>
              <a:off x="9400117" y="5038055"/>
              <a:ext cx="553041" cy="964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$22</a:t>
              </a:r>
            </a:p>
          </p:txBody>
        </p:sp>
        <p:sp>
          <p:nvSpPr>
            <p:cNvPr id="102" name="Rectangle 101">
              <a:extLst>
                <a:ext uri="{FF2B5EF4-FFF2-40B4-BE49-F238E27FC236}">
                  <a16:creationId xmlns:a16="http://schemas.microsoft.com/office/drawing/2014/main" id="{08B472E7-B6B7-4FB3-A666-F9813AE5E1C9}"/>
                </a:ext>
              </a:extLst>
            </p:cNvPr>
            <p:cNvSpPr/>
            <p:nvPr/>
          </p:nvSpPr>
          <p:spPr>
            <a:xfrm>
              <a:off x="9400117" y="3398697"/>
              <a:ext cx="553041" cy="1654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$44</a:t>
              </a:r>
            </a:p>
          </p:txBody>
        </p:sp>
      </p:grpSp>
      <p:sp>
        <p:nvSpPr>
          <p:cNvPr id="104" name="Rectangle 103">
            <a:extLst>
              <a:ext uri="{FF2B5EF4-FFF2-40B4-BE49-F238E27FC236}">
                <a16:creationId xmlns:a16="http://schemas.microsoft.com/office/drawing/2014/main" id="{5F85207D-353B-4130-A6BD-0929099DDA25}"/>
              </a:ext>
            </a:extLst>
          </p:cNvPr>
          <p:cNvSpPr/>
          <p:nvPr/>
        </p:nvSpPr>
        <p:spPr>
          <a:xfrm>
            <a:off x="5689445" y="4587862"/>
            <a:ext cx="566928" cy="50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$17</a:t>
            </a:r>
          </a:p>
        </p:txBody>
      </p:sp>
      <p:sp>
        <p:nvSpPr>
          <p:cNvPr id="79" name="Rectangle 78">
            <a:extLst>
              <a:ext uri="{FF2B5EF4-FFF2-40B4-BE49-F238E27FC236}">
                <a16:creationId xmlns:a16="http://schemas.microsoft.com/office/drawing/2014/main" id="{3A2BAE6A-D94B-4501-8BC6-407B3EB3F469}"/>
              </a:ext>
            </a:extLst>
          </p:cNvPr>
          <p:cNvSpPr/>
          <p:nvPr/>
        </p:nvSpPr>
        <p:spPr>
          <a:xfrm>
            <a:off x="5688247" y="3578519"/>
            <a:ext cx="566928" cy="1526991"/>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6D5E65A2-3E25-41C6-8431-5D6B0055DC45}"/>
              </a:ext>
            </a:extLst>
          </p:cNvPr>
          <p:cNvSpPr/>
          <p:nvPr/>
        </p:nvSpPr>
        <p:spPr>
          <a:xfrm>
            <a:off x="8868181" y="3531489"/>
            <a:ext cx="553041" cy="22860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DCE70577-53FF-4E09-90C0-5401B1BBC963}"/>
              </a:ext>
            </a:extLst>
          </p:cNvPr>
          <p:cNvSpPr/>
          <p:nvPr/>
        </p:nvSpPr>
        <p:spPr>
          <a:xfrm>
            <a:off x="595869" y="1907057"/>
            <a:ext cx="10914242" cy="74296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9">
            <a:extLst>
              <a:ext uri="{FF2B5EF4-FFF2-40B4-BE49-F238E27FC236}">
                <a16:creationId xmlns:a16="http://schemas.microsoft.com/office/drawing/2014/main" id="{BBB5F46E-674A-4D04-990E-7EE41D68FD54}"/>
              </a:ext>
            </a:extLst>
          </p:cNvPr>
          <p:cNvSpPr txBox="1">
            <a:spLocks/>
          </p:cNvSpPr>
          <p:nvPr/>
        </p:nvSpPr>
        <p:spPr>
          <a:xfrm>
            <a:off x="3853476" y="1927850"/>
            <a:ext cx="4735286" cy="703716"/>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$40 BILLION </a:t>
            </a:r>
            <a:r>
              <a:rPr lang="en-US" sz="2000" dirty="0">
                <a:solidFill>
                  <a:schemeClr val="accent4">
                    <a:lumMod val="50000"/>
                  </a:schemeClr>
                </a:solidFill>
              </a:rPr>
              <a:t>growing to </a:t>
            </a:r>
            <a:r>
              <a:rPr lang="en-US" sz="2000" dirty="0"/>
              <a:t>$66 BILLION</a:t>
            </a:r>
            <a:br>
              <a:rPr lang="en-US" dirty="0"/>
            </a:br>
            <a:r>
              <a:rPr lang="en-US" sz="1600" b="0" dirty="0">
                <a:solidFill>
                  <a:schemeClr val="tx2"/>
                </a:solidFill>
              </a:rPr>
              <a:t>expected annual demand for liquidity</a:t>
            </a:r>
          </a:p>
        </p:txBody>
      </p:sp>
      <p:grpSp>
        <p:nvGrpSpPr>
          <p:cNvPr id="55" name="Group 54">
            <a:extLst>
              <a:ext uri="{FF2B5EF4-FFF2-40B4-BE49-F238E27FC236}">
                <a16:creationId xmlns:a16="http://schemas.microsoft.com/office/drawing/2014/main" id="{972DB656-AB13-4C4C-B638-9711C07AD96A}"/>
              </a:ext>
            </a:extLst>
          </p:cNvPr>
          <p:cNvGrpSpPr/>
          <p:nvPr/>
        </p:nvGrpSpPr>
        <p:grpSpPr>
          <a:xfrm>
            <a:off x="595869" y="998090"/>
            <a:ext cx="10914242" cy="797667"/>
            <a:chOff x="635126" y="2229695"/>
            <a:chExt cx="10914242" cy="881300"/>
          </a:xfrm>
        </p:grpSpPr>
        <p:sp>
          <p:nvSpPr>
            <p:cNvPr id="57" name="Oval 56">
              <a:extLst>
                <a:ext uri="{FF2B5EF4-FFF2-40B4-BE49-F238E27FC236}">
                  <a16:creationId xmlns:a16="http://schemas.microsoft.com/office/drawing/2014/main" id="{66D55214-C198-4FAE-8A45-DAA2913B1EC4}"/>
                </a:ext>
              </a:extLst>
            </p:cNvPr>
            <p:cNvSpPr/>
            <p:nvPr/>
          </p:nvSpPr>
          <p:spPr>
            <a:xfrm>
              <a:off x="5772206" y="2322469"/>
              <a:ext cx="640080" cy="70719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8" name="Rectangle 57">
              <a:extLst>
                <a:ext uri="{FF2B5EF4-FFF2-40B4-BE49-F238E27FC236}">
                  <a16:creationId xmlns:a16="http://schemas.microsoft.com/office/drawing/2014/main" id="{B42F3C6D-E109-452B-9BD1-509DA12E0BE4}"/>
                </a:ext>
              </a:extLst>
            </p:cNvPr>
            <p:cNvSpPr/>
            <p:nvPr/>
          </p:nvSpPr>
          <p:spPr>
            <a:xfrm>
              <a:off x="6052990" y="2508267"/>
              <a:ext cx="85411" cy="331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79525F34-4251-44CA-A5E9-06469F34EA4E}"/>
                </a:ext>
              </a:extLst>
            </p:cNvPr>
            <p:cNvSpPr/>
            <p:nvPr/>
          </p:nvSpPr>
          <p:spPr>
            <a:xfrm rot="5400000">
              <a:off x="6051873" y="2505969"/>
              <a:ext cx="85411" cy="331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199F6659-D26D-45CE-BFAC-E0EE656075B3}"/>
                </a:ext>
              </a:extLst>
            </p:cNvPr>
            <p:cNvSpPr/>
            <p:nvPr/>
          </p:nvSpPr>
          <p:spPr>
            <a:xfrm>
              <a:off x="635126" y="2229695"/>
              <a:ext cx="4549477" cy="8738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U.S. Mid-to-High Net Worth Individuals</a:t>
              </a:r>
            </a:p>
            <a:p>
              <a:pPr algn="ctr"/>
              <a:r>
                <a:rPr lang="en-US" sz="2000" b="1" dirty="0">
                  <a:solidFill>
                    <a:schemeClr val="tx2"/>
                  </a:solidFill>
                </a:rPr>
                <a:t>$785 BILLION</a:t>
              </a:r>
            </a:p>
          </p:txBody>
        </p:sp>
        <p:sp>
          <p:nvSpPr>
            <p:cNvPr id="61" name="Rectangle 60">
              <a:extLst>
                <a:ext uri="{FF2B5EF4-FFF2-40B4-BE49-F238E27FC236}">
                  <a16:creationId xmlns:a16="http://schemas.microsoft.com/office/drawing/2014/main" id="{EF19F667-5920-443F-97E8-33FE8465A971}"/>
                </a:ext>
              </a:extLst>
            </p:cNvPr>
            <p:cNvSpPr/>
            <p:nvPr/>
          </p:nvSpPr>
          <p:spPr>
            <a:xfrm>
              <a:off x="6999891" y="2237135"/>
              <a:ext cx="4549477" cy="8738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U.S. Small-to-Mid Size Institutions</a:t>
              </a:r>
            </a:p>
            <a:p>
              <a:pPr algn="ctr"/>
              <a:r>
                <a:rPr lang="en-US" sz="2000" b="1" dirty="0">
                  <a:solidFill>
                    <a:schemeClr val="tx2"/>
                  </a:solidFill>
                </a:rPr>
                <a:t>$891 BILLION</a:t>
              </a:r>
            </a:p>
          </p:txBody>
        </p:sp>
      </p:grpSp>
      <p:sp>
        <p:nvSpPr>
          <p:cNvPr id="62" name="Footer Placeholder 5">
            <a:extLst>
              <a:ext uri="{FF2B5EF4-FFF2-40B4-BE49-F238E27FC236}">
                <a16:creationId xmlns:a16="http://schemas.microsoft.com/office/drawing/2014/main" id="{8FF32CC6-4C58-419C-BF5A-3032459CDBCE}"/>
              </a:ext>
            </a:extLst>
          </p:cNvPr>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tint val="75000"/>
                  </a:schemeClr>
                </a:solidFill>
              </a:rPr>
              <a:t>FOR BROKER-DEALER AND RIA USE ONLY.</a:t>
            </a:r>
          </a:p>
        </p:txBody>
      </p:sp>
      <p:sp>
        <p:nvSpPr>
          <p:cNvPr id="51" name="Rectangle 50">
            <a:extLst>
              <a:ext uri="{FF2B5EF4-FFF2-40B4-BE49-F238E27FC236}">
                <a16:creationId xmlns:a16="http://schemas.microsoft.com/office/drawing/2014/main" id="{42AF2B89-CA5B-4F9F-87B8-A619CBBA4564}"/>
              </a:ext>
            </a:extLst>
          </p:cNvPr>
          <p:cNvSpPr/>
          <p:nvPr/>
        </p:nvSpPr>
        <p:spPr>
          <a:xfrm>
            <a:off x="495300" y="5994400"/>
            <a:ext cx="958362"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417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38AC8F1-644E-114D-B918-AE00D545996E}" type="slidenum">
              <a:rPr lang="en-US" smtClean="0"/>
              <a:t>21</a:t>
            </a:fld>
            <a:endParaRPr lang="en-US" dirty="0"/>
          </a:p>
        </p:txBody>
      </p:sp>
      <p:sp>
        <p:nvSpPr>
          <p:cNvPr id="4" name="Title 3"/>
          <p:cNvSpPr>
            <a:spLocks noGrp="1"/>
          </p:cNvSpPr>
          <p:nvPr>
            <p:ph type="title"/>
          </p:nvPr>
        </p:nvSpPr>
        <p:spPr/>
        <p:txBody>
          <a:bodyPr/>
          <a:lstStyle/>
          <a:p>
            <a:r>
              <a:rPr lang="en-US" dirty="0"/>
              <a:t>The J Curve</a:t>
            </a:r>
          </a:p>
        </p:txBody>
      </p:sp>
      <p:sp>
        <p:nvSpPr>
          <p:cNvPr id="7" name="Text Placeholder 6"/>
          <p:cNvSpPr>
            <a:spLocks noGrp="1"/>
          </p:cNvSpPr>
          <p:nvPr>
            <p:ph type="body" sz="quarter" idx="17"/>
          </p:nvPr>
        </p:nvSpPr>
        <p:spPr>
          <a:xfrm>
            <a:off x="495300" y="1350579"/>
            <a:ext cx="11201400" cy="1182422"/>
          </a:xfrm>
        </p:spPr>
        <p:txBody>
          <a:bodyPr>
            <a:noAutofit/>
          </a:bodyPr>
          <a:lstStyle/>
          <a:p>
            <a:r>
              <a:rPr lang="en-US" sz="2000" b="0" dirty="0">
                <a:solidFill>
                  <a:schemeClr val="tx2"/>
                </a:solidFill>
              </a:rPr>
              <a:t>Internal Rate of Return (IRR) – Net return earned over a particular period of time</a:t>
            </a:r>
          </a:p>
          <a:p>
            <a:r>
              <a:rPr lang="en-US" sz="2000" b="0" dirty="0">
                <a:solidFill>
                  <a:schemeClr val="tx2"/>
                </a:solidFill>
              </a:rPr>
              <a:t>Ben provides liquidity at a discount </a:t>
            </a:r>
            <a:r>
              <a:rPr lang="en-US" sz="2000" i="1" dirty="0">
                <a:solidFill>
                  <a:schemeClr val="tx2"/>
                </a:solidFill>
              </a:rPr>
              <a:t>several years into the life cycle of the investment </a:t>
            </a:r>
            <a:r>
              <a:rPr lang="en-US" sz="2000" b="0" dirty="0">
                <a:solidFill>
                  <a:schemeClr val="tx2"/>
                </a:solidFill>
              </a:rPr>
              <a:t>and earns income as the assets make distributions</a:t>
            </a:r>
          </a:p>
        </p:txBody>
      </p:sp>
      <p:sp>
        <p:nvSpPr>
          <p:cNvPr id="12" name="Footer Placeholder 12">
            <a:extLst>
              <a:ext uri="{FF2B5EF4-FFF2-40B4-BE49-F238E27FC236}">
                <a16:creationId xmlns:a16="http://schemas.microsoft.com/office/drawing/2014/main" id="{03AAC120-8067-884E-B429-5FEA43EBE029}"/>
              </a:ext>
            </a:extLst>
          </p:cNvPr>
          <p:cNvSpPr>
            <a:spLocks noGrp="1"/>
          </p:cNvSpPr>
          <p:nvPr>
            <p:ph type="ftr" sz="quarter" idx="4294967295"/>
          </p:nvPr>
        </p:nvSpPr>
        <p:spPr>
          <a:xfrm>
            <a:off x="4798243" y="6062597"/>
            <a:ext cx="6898458" cy="293754"/>
          </a:xfrm>
          <a:prstGeom prst="rect">
            <a:avLst/>
          </a:prstGeom>
        </p:spPr>
        <p:txBody>
          <a:bodyPr anchor="b"/>
          <a:lstStyle/>
          <a:p>
            <a:pPr algn="r"/>
            <a:r>
              <a:rPr lang="en-US" sz="1050" i="1" dirty="0">
                <a:solidFill>
                  <a:schemeClr val="accent2"/>
                </a:solidFill>
              </a:rPr>
              <a:t>The illustrative scenario above is used to demonstrate estimated mathematical principals of a hypothetical investment outcome, and does not predict actual or future results and it is not a guarantee of investment performance.</a:t>
            </a:r>
          </a:p>
        </p:txBody>
      </p:sp>
      <p:graphicFrame>
        <p:nvGraphicFramePr>
          <p:cNvPr id="13" name="Table 12"/>
          <p:cNvGraphicFramePr>
            <a:graphicFrameLocks noGrp="1"/>
          </p:cNvGraphicFramePr>
          <p:nvPr/>
        </p:nvGraphicFramePr>
        <p:xfrm>
          <a:off x="495299" y="2533000"/>
          <a:ext cx="11201400" cy="2939483"/>
        </p:xfrm>
        <a:graphic>
          <a:graphicData uri="http://schemas.openxmlformats.org/drawingml/2006/table">
            <a:tbl>
              <a:tblPr firstRow="1" bandRow="1">
                <a:tableStyleId>{5C22544A-7EE6-4342-B048-85BDC9FD1C3A}</a:tableStyleId>
              </a:tblPr>
              <a:tblGrid>
                <a:gridCol w="1244600">
                  <a:extLst>
                    <a:ext uri="{9D8B030D-6E8A-4147-A177-3AD203B41FA5}">
                      <a16:colId xmlns:a16="http://schemas.microsoft.com/office/drawing/2014/main" val="391433397"/>
                    </a:ext>
                  </a:extLst>
                </a:gridCol>
                <a:gridCol w="1244600">
                  <a:extLst>
                    <a:ext uri="{9D8B030D-6E8A-4147-A177-3AD203B41FA5}">
                      <a16:colId xmlns:a16="http://schemas.microsoft.com/office/drawing/2014/main" val="2901554226"/>
                    </a:ext>
                  </a:extLst>
                </a:gridCol>
                <a:gridCol w="1244600">
                  <a:extLst>
                    <a:ext uri="{9D8B030D-6E8A-4147-A177-3AD203B41FA5}">
                      <a16:colId xmlns:a16="http://schemas.microsoft.com/office/drawing/2014/main" val="3292074391"/>
                    </a:ext>
                  </a:extLst>
                </a:gridCol>
                <a:gridCol w="1244600">
                  <a:extLst>
                    <a:ext uri="{9D8B030D-6E8A-4147-A177-3AD203B41FA5}">
                      <a16:colId xmlns:a16="http://schemas.microsoft.com/office/drawing/2014/main" val="4024505263"/>
                    </a:ext>
                  </a:extLst>
                </a:gridCol>
                <a:gridCol w="1244600">
                  <a:extLst>
                    <a:ext uri="{9D8B030D-6E8A-4147-A177-3AD203B41FA5}">
                      <a16:colId xmlns:a16="http://schemas.microsoft.com/office/drawing/2014/main" val="3816285183"/>
                    </a:ext>
                  </a:extLst>
                </a:gridCol>
                <a:gridCol w="1244600">
                  <a:extLst>
                    <a:ext uri="{9D8B030D-6E8A-4147-A177-3AD203B41FA5}">
                      <a16:colId xmlns:a16="http://schemas.microsoft.com/office/drawing/2014/main" val="261251253"/>
                    </a:ext>
                  </a:extLst>
                </a:gridCol>
                <a:gridCol w="1244600">
                  <a:extLst>
                    <a:ext uri="{9D8B030D-6E8A-4147-A177-3AD203B41FA5}">
                      <a16:colId xmlns:a16="http://schemas.microsoft.com/office/drawing/2014/main" val="2883011358"/>
                    </a:ext>
                  </a:extLst>
                </a:gridCol>
                <a:gridCol w="1244600">
                  <a:extLst>
                    <a:ext uri="{9D8B030D-6E8A-4147-A177-3AD203B41FA5}">
                      <a16:colId xmlns:a16="http://schemas.microsoft.com/office/drawing/2014/main" val="3250459284"/>
                    </a:ext>
                  </a:extLst>
                </a:gridCol>
                <a:gridCol w="1244600">
                  <a:extLst>
                    <a:ext uri="{9D8B030D-6E8A-4147-A177-3AD203B41FA5}">
                      <a16:colId xmlns:a16="http://schemas.microsoft.com/office/drawing/2014/main" val="3460219448"/>
                    </a:ext>
                  </a:extLst>
                </a:gridCol>
              </a:tblGrid>
              <a:tr h="1959655">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9095413"/>
                  </a:ext>
                </a:extLst>
              </a:tr>
              <a:tr h="979828">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0744647"/>
                  </a:ext>
                </a:extLst>
              </a:tr>
            </a:tbl>
          </a:graphicData>
        </a:graphic>
      </p:graphicFrame>
      <p:sp>
        <p:nvSpPr>
          <p:cNvPr id="27" name="Rectangle 26"/>
          <p:cNvSpPr/>
          <p:nvPr/>
        </p:nvSpPr>
        <p:spPr>
          <a:xfrm>
            <a:off x="495300" y="2531014"/>
            <a:ext cx="11201399" cy="30496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chemeClr val="bg1"/>
                </a:solidFill>
                <a:effectLst/>
                <a:uLnTx/>
                <a:uFillTx/>
                <a:ea typeface="+mn-ea"/>
                <a:cs typeface="+mn-cs"/>
              </a:rPr>
              <a:t>Targeted Total IRR – </a:t>
            </a:r>
            <a:r>
              <a:rPr kumimoji="0" lang="en-US" b="1" i="0" u="none" strike="noStrike" kern="1200" cap="none" spc="0" normalizeH="0" baseline="0" noProof="0" dirty="0">
                <a:ln>
                  <a:noFill/>
                </a:ln>
                <a:solidFill>
                  <a:schemeClr val="bg1"/>
                </a:solidFill>
                <a:effectLst/>
                <a:uLnTx/>
                <a:uFillTx/>
                <a:ea typeface="+mn-ea"/>
                <a:cs typeface="+mn-cs"/>
              </a:rPr>
              <a:t>12%</a:t>
            </a:r>
          </a:p>
        </p:txBody>
      </p:sp>
      <p:grpSp>
        <p:nvGrpSpPr>
          <p:cNvPr id="34" name="Group 33"/>
          <p:cNvGrpSpPr/>
          <p:nvPr/>
        </p:nvGrpSpPr>
        <p:grpSpPr>
          <a:xfrm>
            <a:off x="387449" y="5528646"/>
            <a:ext cx="11437653" cy="276999"/>
            <a:chOff x="387449" y="5646244"/>
            <a:chExt cx="11437653" cy="276999"/>
          </a:xfrm>
        </p:grpSpPr>
        <p:sp>
          <p:nvSpPr>
            <p:cNvPr id="14" name="TextBox 13"/>
            <p:cNvSpPr txBox="1"/>
            <p:nvPr/>
          </p:nvSpPr>
          <p:spPr>
            <a:xfrm>
              <a:off x="387449" y="5646244"/>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ea typeface="+mn-ea"/>
                  <a:cs typeface="+mn-cs"/>
                </a:rPr>
                <a:t>0</a:t>
              </a:r>
            </a:p>
          </p:txBody>
        </p:sp>
        <p:sp>
          <p:nvSpPr>
            <p:cNvPr id="15" name="TextBox 14"/>
            <p:cNvSpPr txBox="1"/>
            <p:nvPr/>
          </p:nvSpPr>
          <p:spPr>
            <a:xfrm>
              <a:off x="1653616" y="5646244"/>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ea typeface="+mn-ea"/>
                  <a:cs typeface="+mn-cs"/>
                </a:rPr>
                <a:t>2</a:t>
              </a:r>
            </a:p>
          </p:txBody>
        </p:sp>
        <p:sp>
          <p:nvSpPr>
            <p:cNvPr id="16" name="TextBox 15"/>
            <p:cNvSpPr txBox="1"/>
            <p:nvPr/>
          </p:nvSpPr>
          <p:spPr>
            <a:xfrm>
              <a:off x="2853980" y="5646244"/>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ea typeface="+mn-ea"/>
                  <a:cs typeface="+mn-cs"/>
                </a:rPr>
                <a:t>4</a:t>
              </a:r>
            </a:p>
          </p:txBody>
        </p:sp>
        <p:sp>
          <p:nvSpPr>
            <p:cNvPr id="17" name="TextBox 16"/>
            <p:cNvSpPr txBox="1"/>
            <p:nvPr/>
          </p:nvSpPr>
          <p:spPr>
            <a:xfrm>
              <a:off x="4087246" y="5646244"/>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ea typeface="+mn-ea"/>
                  <a:cs typeface="+mn-cs"/>
                </a:rPr>
                <a:t>6</a:t>
              </a:r>
            </a:p>
          </p:txBody>
        </p:sp>
        <p:sp>
          <p:nvSpPr>
            <p:cNvPr id="18" name="TextBox 17"/>
            <p:cNvSpPr txBox="1"/>
            <p:nvPr/>
          </p:nvSpPr>
          <p:spPr>
            <a:xfrm>
              <a:off x="5341280" y="5646244"/>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ea typeface="+mn-ea"/>
                  <a:cs typeface="+mn-cs"/>
                </a:rPr>
                <a:t>8</a:t>
              </a:r>
            </a:p>
          </p:txBody>
        </p:sp>
        <p:sp>
          <p:nvSpPr>
            <p:cNvPr id="19" name="TextBox 18"/>
            <p:cNvSpPr txBox="1"/>
            <p:nvPr/>
          </p:nvSpPr>
          <p:spPr>
            <a:xfrm>
              <a:off x="6541644" y="5646244"/>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ea typeface="+mn-ea"/>
                  <a:cs typeface="+mn-cs"/>
                </a:rPr>
                <a:t>10</a:t>
              </a:r>
            </a:p>
          </p:txBody>
        </p:sp>
        <p:sp>
          <p:nvSpPr>
            <p:cNvPr id="20" name="TextBox 19"/>
            <p:cNvSpPr txBox="1"/>
            <p:nvPr/>
          </p:nvSpPr>
          <p:spPr>
            <a:xfrm>
              <a:off x="7795678" y="5646244"/>
              <a:ext cx="3417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ea typeface="+mn-ea"/>
                  <a:cs typeface="+mn-cs"/>
                </a:rPr>
                <a:t>12</a:t>
              </a:r>
            </a:p>
          </p:txBody>
        </p:sp>
        <p:sp>
          <p:nvSpPr>
            <p:cNvPr id="21" name="TextBox 20"/>
            <p:cNvSpPr txBox="1"/>
            <p:nvPr/>
          </p:nvSpPr>
          <p:spPr>
            <a:xfrm>
              <a:off x="9028944" y="5646244"/>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ea typeface="+mn-ea"/>
                  <a:cs typeface="+mn-cs"/>
                </a:rPr>
                <a:t>14</a:t>
              </a:r>
            </a:p>
          </p:txBody>
        </p:sp>
        <p:sp>
          <p:nvSpPr>
            <p:cNvPr id="22" name="TextBox 21"/>
            <p:cNvSpPr txBox="1"/>
            <p:nvPr/>
          </p:nvSpPr>
          <p:spPr>
            <a:xfrm>
              <a:off x="10282978" y="5646244"/>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ea typeface="+mn-ea"/>
                  <a:cs typeface="+mn-cs"/>
                </a:rPr>
                <a:t>16</a:t>
              </a:r>
            </a:p>
          </p:txBody>
        </p:sp>
        <p:sp>
          <p:nvSpPr>
            <p:cNvPr id="23" name="TextBox 22"/>
            <p:cNvSpPr txBox="1"/>
            <p:nvPr/>
          </p:nvSpPr>
          <p:spPr>
            <a:xfrm>
              <a:off x="11483342" y="5646244"/>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ea typeface="+mn-ea"/>
                  <a:cs typeface="+mn-cs"/>
                </a:rPr>
                <a:t>18</a:t>
              </a:r>
            </a:p>
          </p:txBody>
        </p:sp>
        <p:sp>
          <p:nvSpPr>
            <p:cNvPr id="28" name="TextBox 27"/>
            <p:cNvSpPr txBox="1"/>
            <p:nvPr/>
          </p:nvSpPr>
          <p:spPr>
            <a:xfrm>
              <a:off x="5737616" y="5646244"/>
              <a:ext cx="58849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ea typeface="+mn-ea"/>
                  <a:cs typeface="+mn-cs"/>
                </a:rPr>
                <a:t>YEARS</a:t>
              </a:r>
            </a:p>
          </p:txBody>
        </p:sp>
      </p:grpSp>
      <p:cxnSp>
        <p:nvCxnSpPr>
          <p:cNvPr id="32" name="Straight Connector 31"/>
          <p:cNvCxnSpPr/>
          <p:nvPr/>
        </p:nvCxnSpPr>
        <p:spPr>
          <a:xfrm>
            <a:off x="5472887" y="3136101"/>
            <a:ext cx="0" cy="233638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95297" y="3140934"/>
            <a:ext cx="4999791" cy="30496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chemeClr val="bg1"/>
                </a:solidFill>
                <a:effectLst/>
                <a:uLnTx/>
                <a:uFillTx/>
                <a:ea typeface="+mn-ea"/>
                <a:cs typeface="+mn-cs"/>
              </a:rPr>
              <a:t>Targeted Investor IRR – </a:t>
            </a:r>
            <a:r>
              <a:rPr kumimoji="0" lang="en-US" b="1" i="0" u="none" strike="noStrike" kern="1200" cap="none" spc="0" normalizeH="0" baseline="0" noProof="0" dirty="0">
                <a:ln>
                  <a:noFill/>
                </a:ln>
                <a:solidFill>
                  <a:schemeClr val="bg1"/>
                </a:solidFill>
                <a:effectLst/>
                <a:uLnTx/>
                <a:uFillTx/>
                <a:ea typeface="+mn-ea"/>
                <a:cs typeface="+mn-cs"/>
              </a:rPr>
              <a:t>10%</a:t>
            </a:r>
          </a:p>
        </p:txBody>
      </p:sp>
      <p:sp>
        <p:nvSpPr>
          <p:cNvPr id="26" name="Rectangle 25"/>
          <p:cNvSpPr/>
          <p:nvPr/>
        </p:nvSpPr>
        <p:spPr>
          <a:xfrm>
            <a:off x="5451647" y="2835974"/>
            <a:ext cx="6245051" cy="30496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chemeClr val="bg1"/>
                </a:solidFill>
                <a:effectLst/>
                <a:uLnTx/>
                <a:uFillTx/>
                <a:ea typeface="+mn-ea"/>
                <a:cs typeface="+mn-cs"/>
              </a:rPr>
              <a:t>Targeted Ben IRR – </a:t>
            </a:r>
            <a:r>
              <a:rPr kumimoji="0" lang="en-US" b="1" i="0" u="none" strike="noStrike" kern="1200" cap="none" spc="0" normalizeH="0" baseline="0" noProof="0" dirty="0">
                <a:ln>
                  <a:noFill/>
                </a:ln>
                <a:solidFill>
                  <a:schemeClr val="bg1"/>
                </a:solidFill>
                <a:effectLst/>
                <a:uLnTx/>
                <a:uFillTx/>
                <a:ea typeface="+mn-ea"/>
                <a:cs typeface="+mn-cs"/>
              </a:rPr>
              <a:t>15%</a:t>
            </a:r>
          </a:p>
        </p:txBody>
      </p:sp>
      <p:sp>
        <p:nvSpPr>
          <p:cNvPr id="24" name="Freeform 23"/>
          <p:cNvSpPr/>
          <p:nvPr/>
        </p:nvSpPr>
        <p:spPr>
          <a:xfrm>
            <a:off x="495300" y="4114732"/>
            <a:ext cx="11201401" cy="1357751"/>
          </a:xfrm>
          <a:custGeom>
            <a:avLst/>
            <a:gdLst>
              <a:gd name="connsiteX0" fmla="*/ 0 w 10766612"/>
              <a:gd name="connsiteY0" fmla="*/ 1699231 h 4061255"/>
              <a:gd name="connsiteX1" fmla="*/ 1828800 w 10766612"/>
              <a:gd name="connsiteY1" fmla="*/ 4030055 h 4061255"/>
              <a:gd name="connsiteX2" fmla="*/ 3424518 w 10766612"/>
              <a:gd name="connsiteY2" fmla="*/ 202126 h 4061255"/>
              <a:gd name="connsiteX3" fmla="*/ 10659035 w 10766612"/>
              <a:gd name="connsiteY3" fmla="*/ 497961 h 4061255"/>
              <a:gd name="connsiteX4" fmla="*/ 10659035 w 10766612"/>
              <a:gd name="connsiteY4" fmla="*/ 497961 h 4061255"/>
              <a:gd name="connsiteX5" fmla="*/ 10659035 w 10766612"/>
              <a:gd name="connsiteY5" fmla="*/ 497961 h 4061255"/>
              <a:gd name="connsiteX6" fmla="*/ 10659035 w 10766612"/>
              <a:gd name="connsiteY6" fmla="*/ 497961 h 4061255"/>
              <a:gd name="connsiteX7" fmla="*/ 10659035 w 10766612"/>
              <a:gd name="connsiteY7" fmla="*/ 497961 h 4061255"/>
              <a:gd name="connsiteX8" fmla="*/ 10659035 w 10766612"/>
              <a:gd name="connsiteY8" fmla="*/ 497961 h 4061255"/>
              <a:gd name="connsiteX9" fmla="*/ 10766612 w 10766612"/>
              <a:gd name="connsiteY9" fmla="*/ 497961 h 4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66612" h="4061255">
                <a:moveTo>
                  <a:pt x="0" y="1699231"/>
                </a:moveTo>
                <a:cubicBezTo>
                  <a:pt x="629023" y="2989402"/>
                  <a:pt x="1258047" y="4279573"/>
                  <a:pt x="1828800" y="4030055"/>
                </a:cubicBezTo>
                <a:cubicBezTo>
                  <a:pt x="2399553" y="3780538"/>
                  <a:pt x="1952812" y="790808"/>
                  <a:pt x="3424518" y="202126"/>
                </a:cubicBezTo>
                <a:cubicBezTo>
                  <a:pt x="4896224" y="-386556"/>
                  <a:pt x="10659035" y="497961"/>
                  <a:pt x="10659035" y="497961"/>
                </a:cubicBezTo>
                <a:lnTo>
                  <a:pt x="10659035" y="497961"/>
                </a:lnTo>
                <a:lnTo>
                  <a:pt x="10659035" y="497961"/>
                </a:lnTo>
                <a:lnTo>
                  <a:pt x="10659035" y="497961"/>
                </a:lnTo>
                <a:lnTo>
                  <a:pt x="10659035" y="497961"/>
                </a:lnTo>
                <a:lnTo>
                  <a:pt x="10659035" y="497961"/>
                </a:lnTo>
                <a:lnTo>
                  <a:pt x="10766612" y="497961"/>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29" name="Footer Placeholder 5"/>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tint val="75000"/>
                  </a:schemeClr>
                </a:solidFill>
              </a:rPr>
              <a:t>FOR BROKER-DEALER AND RIA USE ONLY.</a:t>
            </a:r>
          </a:p>
        </p:txBody>
      </p:sp>
      <p:sp>
        <p:nvSpPr>
          <p:cNvPr id="2" name="TextBox 1"/>
          <p:cNvSpPr txBox="1"/>
          <p:nvPr/>
        </p:nvSpPr>
        <p:spPr>
          <a:xfrm>
            <a:off x="9977961" y="5738697"/>
            <a:ext cx="1718740" cy="246221"/>
          </a:xfrm>
          <a:prstGeom prst="rect">
            <a:avLst/>
          </a:prstGeom>
          <a:noFill/>
        </p:spPr>
        <p:txBody>
          <a:bodyPr wrap="none" rtlCol="0">
            <a:spAutoFit/>
          </a:bodyPr>
          <a:lstStyle/>
          <a:p>
            <a:r>
              <a:rPr lang="en-US" sz="1000" dirty="0">
                <a:solidFill>
                  <a:schemeClr val="accent4"/>
                </a:solidFill>
              </a:rPr>
              <a:t>Sources: Credit Suisse, </a:t>
            </a:r>
            <a:r>
              <a:rPr lang="en-US" sz="1000" dirty="0" err="1">
                <a:solidFill>
                  <a:schemeClr val="accent4"/>
                </a:solidFill>
              </a:rPr>
              <a:t>Preqin</a:t>
            </a:r>
            <a:endParaRPr lang="en-US" sz="1000" dirty="0">
              <a:solidFill>
                <a:schemeClr val="accent4"/>
              </a:solidFill>
            </a:endParaRPr>
          </a:p>
        </p:txBody>
      </p:sp>
      <p:sp>
        <p:nvSpPr>
          <p:cNvPr id="30" name="Rectangle 29">
            <a:extLst>
              <a:ext uri="{FF2B5EF4-FFF2-40B4-BE49-F238E27FC236}">
                <a16:creationId xmlns:a16="http://schemas.microsoft.com/office/drawing/2014/main" id="{1CACB678-38FE-422F-ABE3-EE9878771DF4}"/>
              </a:ext>
            </a:extLst>
          </p:cNvPr>
          <p:cNvSpPr/>
          <p:nvPr/>
        </p:nvSpPr>
        <p:spPr>
          <a:xfrm>
            <a:off x="495300" y="5994400"/>
            <a:ext cx="958362"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59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038AC8F1-644E-114D-B918-AE00D545996E}" type="slidenum">
              <a:rPr lang="en-US" smtClean="0"/>
              <a:pPr/>
              <a:t>22</a:t>
            </a:fld>
            <a:endParaRPr lang="en-US" dirty="0"/>
          </a:p>
        </p:txBody>
      </p:sp>
      <p:sp>
        <p:nvSpPr>
          <p:cNvPr id="13" name="Title 12"/>
          <p:cNvSpPr>
            <a:spLocks noGrp="1"/>
          </p:cNvSpPr>
          <p:nvPr>
            <p:ph type="title"/>
          </p:nvPr>
        </p:nvSpPr>
        <p:spPr/>
        <p:txBody>
          <a:bodyPr/>
          <a:lstStyle/>
          <a:p>
            <a:r>
              <a:rPr lang="en-US" dirty="0"/>
              <a:t>Ben’s Operating Philosophy</a:t>
            </a:r>
          </a:p>
        </p:txBody>
      </p:sp>
      <p:sp>
        <p:nvSpPr>
          <p:cNvPr id="15" name="Text Placeholder 14"/>
          <p:cNvSpPr>
            <a:spLocks noGrp="1"/>
          </p:cNvSpPr>
          <p:nvPr>
            <p:ph type="body" sz="quarter" idx="17"/>
          </p:nvPr>
        </p:nvSpPr>
        <p:spPr>
          <a:xfrm>
            <a:off x="495300" y="1463045"/>
            <a:ext cx="9254342" cy="581025"/>
          </a:xfrm>
        </p:spPr>
        <p:txBody>
          <a:bodyPr>
            <a:noAutofit/>
          </a:bodyPr>
          <a:lstStyle/>
          <a:p>
            <a:r>
              <a:rPr lang="en-US" dirty="0"/>
              <a:t>Robust risk management guidelines anchor Ben’s originations and underwriting strategies</a:t>
            </a:r>
          </a:p>
        </p:txBody>
      </p:sp>
      <p:grpSp>
        <p:nvGrpSpPr>
          <p:cNvPr id="56" name="Group 55"/>
          <p:cNvGrpSpPr/>
          <p:nvPr/>
        </p:nvGrpSpPr>
        <p:grpSpPr>
          <a:xfrm>
            <a:off x="495300" y="2637179"/>
            <a:ext cx="3657600" cy="3657600"/>
            <a:chOff x="896911" y="2533335"/>
            <a:chExt cx="3959902" cy="3959902"/>
          </a:xfrm>
        </p:grpSpPr>
        <p:grpSp>
          <p:nvGrpSpPr>
            <p:cNvPr id="40" name="Group 39"/>
            <p:cNvGrpSpPr/>
            <p:nvPr/>
          </p:nvGrpSpPr>
          <p:grpSpPr>
            <a:xfrm rot="3600000">
              <a:off x="896911" y="2533335"/>
              <a:ext cx="3959902" cy="3959902"/>
              <a:chOff x="1081790" y="2533335"/>
              <a:chExt cx="3622623" cy="3622623"/>
            </a:xfrm>
          </p:grpSpPr>
          <p:sp>
            <p:nvSpPr>
              <p:cNvPr id="16" name="Oval 15"/>
              <p:cNvSpPr/>
              <p:nvPr/>
            </p:nvSpPr>
            <p:spPr>
              <a:xfrm>
                <a:off x="1081790" y="2533335"/>
                <a:ext cx="3622623" cy="3622623"/>
              </a:xfrm>
              <a:prstGeom prst="ellipse">
                <a:avLst/>
              </a:prstGeom>
              <a:noFill/>
              <a:ln w="76200">
                <a:gradFill flip="none" rotWithShape="1">
                  <a:gsLst>
                    <a:gs pos="0">
                      <a:schemeClr val="accent5"/>
                    </a:gs>
                    <a:gs pos="100000">
                      <a:schemeClr val="accent2"/>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2888104" y="2565813"/>
                <a:ext cx="0" cy="177883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329128" y="4344646"/>
                <a:ext cx="1558976" cy="8969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88104" y="4344646"/>
                <a:ext cx="1558976" cy="8969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1927252" y="2903468"/>
              <a:ext cx="1893758" cy="861774"/>
            </a:xfrm>
            <a:prstGeom prst="rect">
              <a:avLst/>
            </a:prstGeom>
            <a:noFill/>
          </p:spPr>
          <p:txBody>
            <a:bodyPr wrap="square" rtlCol="0">
              <a:spAutoFit/>
            </a:bodyPr>
            <a:lstStyle/>
            <a:p>
              <a:pPr algn="ctr"/>
              <a:r>
                <a:rPr lang="en-US" sz="1400" b="1" dirty="0">
                  <a:solidFill>
                    <a:schemeClr val="accent2"/>
                  </a:solidFill>
                </a:rPr>
                <a:t>Risk Management</a:t>
              </a:r>
            </a:p>
            <a:p>
              <a:pPr marL="182880" indent="-91440">
                <a:buFont typeface="Arial" panose="020B0604020202020204" pitchFamily="34" charset="0"/>
                <a:buChar char="•"/>
              </a:pPr>
              <a:r>
                <a:rPr lang="en-US" sz="800" dirty="0">
                  <a:solidFill>
                    <a:schemeClr val="tx2"/>
                  </a:solidFill>
                </a:rPr>
                <a:t>Portfolio construction</a:t>
              </a:r>
            </a:p>
            <a:p>
              <a:pPr marL="182880" indent="-91440">
                <a:buFont typeface="Arial" panose="020B0604020202020204" pitchFamily="34" charset="0"/>
                <a:buChar char="•"/>
              </a:pPr>
              <a:r>
                <a:rPr lang="en-US" sz="800" dirty="0">
                  <a:solidFill>
                    <a:schemeClr val="tx2"/>
                  </a:solidFill>
                </a:rPr>
                <a:t>In-house research and analytics</a:t>
              </a:r>
            </a:p>
            <a:p>
              <a:pPr marL="182880" indent="-91440">
                <a:buFont typeface="Arial" panose="020B0604020202020204" pitchFamily="34" charset="0"/>
                <a:buChar char="•"/>
              </a:pPr>
              <a:r>
                <a:rPr lang="en-US" sz="800" dirty="0">
                  <a:solidFill>
                    <a:schemeClr val="tx2"/>
                  </a:solidFill>
                </a:rPr>
                <a:t>Centralized financial risk oversight</a:t>
              </a:r>
            </a:p>
          </p:txBody>
        </p:sp>
        <p:sp>
          <p:nvSpPr>
            <p:cNvPr id="42" name="TextBox 41"/>
            <p:cNvSpPr txBox="1"/>
            <p:nvPr/>
          </p:nvSpPr>
          <p:spPr>
            <a:xfrm>
              <a:off x="1207500" y="4369262"/>
              <a:ext cx="1484963" cy="1484963"/>
            </a:xfrm>
            <a:prstGeom prst="rect">
              <a:avLst/>
            </a:prstGeom>
            <a:noFill/>
          </p:spPr>
          <p:txBody>
            <a:bodyPr wrap="square" rtlCol="0" anchor="ctr">
              <a:noAutofit/>
            </a:bodyPr>
            <a:lstStyle/>
            <a:p>
              <a:pPr algn="ctr"/>
              <a:r>
                <a:rPr lang="en-US" sz="1400" b="1" dirty="0">
                  <a:solidFill>
                    <a:schemeClr val="accent2"/>
                  </a:solidFill>
                </a:rPr>
                <a:t>Underwriting</a:t>
              </a:r>
            </a:p>
            <a:p>
              <a:pPr marL="182880" indent="-91440">
                <a:buFont typeface="Arial" panose="020B0604020202020204" pitchFamily="34" charset="0"/>
                <a:buChar char="•"/>
              </a:pPr>
              <a:r>
                <a:rPr lang="en-US" sz="800" dirty="0">
                  <a:solidFill>
                    <a:schemeClr val="tx2"/>
                  </a:solidFill>
                </a:rPr>
                <a:t>Alternative asset focus</a:t>
              </a:r>
            </a:p>
            <a:p>
              <a:pPr marL="182880" indent="-91440">
                <a:buFont typeface="Arial" panose="020B0604020202020204" pitchFamily="34" charset="0"/>
                <a:buChar char="•"/>
              </a:pPr>
              <a:r>
                <a:rPr lang="en-US" sz="800" dirty="0">
                  <a:solidFill>
                    <a:schemeClr val="tx2"/>
                  </a:solidFill>
                </a:rPr>
                <a:t>Fundamental, </a:t>
              </a:r>
              <a:br>
                <a:rPr lang="en-US" sz="800" dirty="0">
                  <a:solidFill>
                    <a:schemeClr val="tx2"/>
                  </a:solidFill>
                </a:rPr>
              </a:br>
              <a:r>
                <a:rPr lang="en-US" sz="800" dirty="0">
                  <a:solidFill>
                    <a:schemeClr val="tx2"/>
                  </a:solidFill>
                </a:rPr>
                <a:t>bottom-up and technical </a:t>
              </a:r>
              <a:br>
                <a:rPr lang="en-US" sz="800" dirty="0">
                  <a:solidFill>
                    <a:schemeClr val="tx2"/>
                  </a:solidFill>
                </a:rPr>
              </a:br>
              <a:r>
                <a:rPr lang="en-US" sz="800" dirty="0">
                  <a:solidFill>
                    <a:schemeClr val="tx2"/>
                  </a:solidFill>
                </a:rPr>
                <a:t>top-down analyses</a:t>
              </a:r>
            </a:p>
            <a:p>
              <a:pPr marL="182880" indent="-91440">
                <a:buFont typeface="Arial" panose="020B0604020202020204" pitchFamily="34" charset="0"/>
                <a:buChar char="•"/>
              </a:pPr>
              <a:r>
                <a:rPr lang="en-US" sz="800" dirty="0">
                  <a:solidFill>
                    <a:schemeClr val="tx2"/>
                  </a:solidFill>
                </a:rPr>
                <a:t>Efficient and effective process to lower execution costs</a:t>
              </a:r>
            </a:p>
          </p:txBody>
        </p:sp>
        <p:sp>
          <p:nvSpPr>
            <p:cNvPr id="44" name="TextBox 43"/>
            <p:cNvSpPr txBox="1"/>
            <p:nvPr/>
          </p:nvSpPr>
          <p:spPr>
            <a:xfrm>
              <a:off x="3063220" y="4678566"/>
              <a:ext cx="1484963" cy="866357"/>
            </a:xfrm>
            <a:prstGeom prst="rect">
              <a:avLst/>
            </a:prstGeom>
            <a:noFill/>
          </p:spPr>
          <p:txBody>
            <a:bodyPr wrap="square" rtlCol="0" anchor="ctr">
              <a:spAutoFit/>
            </a:bodyPr>
            <a:lstStyle/>
            <a:p>
              <a:pPr algn="ctr"/>
              <a:r>
                <a:rPr lang="en-US" sz="1400" b="1" dirty="0">
                  <a:solidFill>
                    <a:schemeClr val="accent2"/>
                  </a:solidFill>
                </a:rPr>
                <a:t>Originations</a:t>
              </a:r>
            </a:p>
            <a:p>
              <a:pPr marL="182880" indent="-91440">
                <a:buFont typeface="Arial" panose="020B0604020202020204" pitchFamily="34" charset="0"/>
                <a:buChar char="•"/>
              </a:pPr>
              <a:r>
                <a:rPr lang="en-US" sz="800" dirty="0">
                  <a:solidFill>
                    <a:schemeClr val="tx2"/>
                  </a:solidFill>
                </a:rPr>
                <a:t>Individual investors</a:t>
              </a:r>
            </a:p>
            <a:p>
              <a:pPr marL="182880" indent="-91440">
                <a:buFont typeface="Arial" panose="020B0604020202020204" pitchFamily="34" charset="0"/>
                <a:buChar char="•"/>
              </a:pPr>
              <a:r>
                <a:rPr lang="en-US" sz="800" dirty="0">
                  <a:solidFill>
                    <a:schemeClr val="tx2"/>
                  </a:solidFill>
                </a:rPr>
                <a:t>Institutions</a:t>
              </a:r>
            </a:p>
            <a:p>
              <a:pPr marL="182880" indent="-91440">
                <a:buFont typeface="Arial" panose="020B0604020202020204" pitchFamily="34" charset="0"/>
                <a:buChar char="•"/>
              </a:pPr>
              <a:r>
                <a:rPr lang="en-US" sz="800" dirty="0">
                  <a:solidFill>
                    <a:schemeClr val="tx2"/>
                  </a:solidFill>
                </a:rPr>
                <a:t>Wealth managers</a:t>
              </a:r>
            </a:p>
            <a:p>
              <a:pPr marL="182880" indent="-91440">
                <a:buFont typeface="Arial" panose="020B0604020202020204" pitchFamily="34" charset="0"/>
                <a:buChar char="•"/>
              </a:pPr>
              <a:r>
                <a:rPr lang="en-US" sz="800" dirty="0">
                  <a:solidFill>
                    <a:schemeClr val="tx2"/>
                  </a:solidFill>
                </a:rPr>
                <a:t>General partners</a:t>
              </a:r>
            </a:p>
          </p:txBody>
        </p:sp>
        <p:sp>
          <p:nvSpPr>
            <p:cNvPr id="51" name="Arc 50"/>
            <p:cNvSpPr/>
            <p:nvPr/>
          </p:nvSpPr>
          <p:spPr>
            <a:xfrm rot="898396">
              <a:off x="2793965" y="3293222"/>
              <a:ext cx="1703191" cy="1703191"/>
            </a:xfrm>
            <a:prstGeom prst="arc">
              <a:avLst>
                <a:gd name="adj1" fmla="val 16176657"/>
                <a:gd name="adj2" fmla="val 0"/>
              </a:avLst>
            </a:prstGeom>
            <a:ln w="50800">
              <a:gradFill>
                <a:gsLst>
                  <a:gs pos="0">
                    <a:schemeClr val="accent2"/>
                  </a:gs>
                  <a:gs pos="100000">
                    <a:schemeClr val="accent5"/>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Arc 51"/>
            <p:cNvSpPr/>
            <p:nvPr/>
          </p:nvSpPr>
          <p:spPr>
            <a:xfrm rot="8161420">
              <a:off x="2031192" y="4527847"/>
              <a:ext cx="1703191" cy="1703191"/>
            </a:xfrm>
            <a:prstGeom prst="arc">
              <a:avLst>
                <a:gd name="adj1" fmla="val 16176657"/>
                <a:gd name="adj2" fmla="val 0"/>
              </a:avLst>
            </a:prstGeom>
            <a:ln w="50800">
              <a:gradFill>
                <a:gsLst>
                  <a:gs pos="0">
                    <a:schemeClr val="accent2"/>
                  </a:gs>
                  <a:gs pos="100000">
                    <a:schemeClr val="accent5"/>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Arc 52"/>
            <p:cNvSpPr/>
            <p:nvPr/>
          </p:nvSpPr>
          <p:spPr>
            <a:xfrm rot="15390858">
              <a:off x="1253876" y="3277226"/>
              <a:ext cx="1703191" cy="1703191"/>
            </a:xfrm>
            <a:prstGeom prst="arc">
              <a:avLst>
                <a:gd name="adj1" fmla="val 16176657"/>
                <a:gd name="adj2" fmla="val 0"/>
              </a:avLst>
            </a:prstGeom>
            <a:ln w="50800">
              <a:gradFill>
                <a:gsLst>
                  <a:gs pos="0">
                    <a:schemeClr val="accent2"/>
                  </a:gs>
                  <a:gs pos="100000">
                    <a:schemeClr val="accent5"/>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aphicFrame>
        <p:nvGraphicFramePr>
          <p:cNvPr id="54" name="Table 53"/>
          <p:cNvGraphicFramePr>
            <a:graphicFrameLocks noGrp="1"/>
          </p:cNvGraphicFramePr>
          <p:nvPr/>
        </p:nvGraphicFramePr>
        <p:xfrm>
          <a:off x="5097524" y="2637179"/>
          <a:ext cx="3657600" cy="36576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418827450"/>
                    </a:ext>
                  </a:extLst>
                </a:gridCol>
              </a:tblGrid>
              <a:tr h="609600">
                <a:tc>
                  <a:txBody>
                    <a:bodyPr/>
                    <a:lstStyle/>
                    <a:p>
                      <a:pPr algn="ctr"/>
                      <a:r>
                        <a:rPr lang="en-US" sz="2000" b="1" dirty="0">
                          <a:solidFill>
                            <a:schemeClr val="bg1"/>
                          </a:solidFill>
                        </a:rPr>
                        <a:t>Areas</a:t>
                      </a:r>
                      <a:r>
                        <a:rPr lang="en-US" sz="2000" b="1" baseline="0" dirty="0">
                          <a:solidFill>
                            <a:schemeClr val="bg1"/>
                          </a:solidFill>
                        </a:rPr>
                        <a:t> of Expertise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202183989"/>
                  </a:ext>
                </a:extLst>
              </a:tr>
              <a:tr h="609600">
                <a:tc>
                  <a:txBody>
                    <a:bodyPr/>
                    <a:lstStyle/>
                    <a:p>
                      <a:pPr algn="ctr"/>
                      <a:r>
                        <a:rPr lang="en-US" sz="1800" b="0" dirty="0">
                          <a:solidFill>
                            <a:schemeClr val="tx2"/>
                          </a:solidFill>
                        </a:rPr>
                        <a:t>Technology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120669003"/>
                  </a:ext>
                </a:extLst>
              </a:tr>
              <a:tr h="609600">
                <a:tc>
                  <a:txBody>
                    <a:bodyPr/>
                    <a:lstStyle/>
                    <a:p>
                      <a:pPr algn="ctr"/>
                      <a:r>
                        <a:rPr lang="en-US" sz="1800" b="0" dirty="0">
                          <a:solidFill>
                            <a:schemeClr val="tx2"/>
                          </a:solidFill>
                        </a:rPr>
                        <a:t>Legal</a:t>
                      </a:r>
                      <a:r>
                        <a:rPr lang="en-US" sz="1800" b="0" baseline="0" dirty="0">
                          <a:solidFill>
                            <a:schemeClr val="tx2"/>
                          </a:solidFill>
                        </a:rPr>
                        <a:t> and Compliance</a:t>
                      </a:r>
                      <a:endParaRPr lang="en-US" sz="1800" b="0" dirty="0">
                        <a:solidFill>
                          <a:schemeClr val="tx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95146951"/>
                  </a:ext>
                </a:extLst>
              </a:tr>
              <a:tr h="609600">
                <a:tc>
                  <a:txBody>
                    <a:bodyPr/>
                    <a:lstStyle/>
                    <a:p>
                      <a:pPr algn="ctr"/>
                      <a:r>
                        <a:rPr lang="en-US" sz="1800" b="0" dirty="0">
                          <a:solidFill>
                            <a:schemeClr val="tx2"/>
                          </a:solidFill>
                        </a:rPr>
                        <a:t>Finance, Treasury</a:t>
                      </a:r>
                      <a:r>
                        <a:rPr lang="en-US" sz="1800" b="0" baseline="0" dirty="0">
                          <a:solidFill>
                            <a:schemeClr val="tx2"/>
                          </a:solidFill>
                        </a:rPr>
                        <a:t> &amp; Accounting</a:t>
                      </a:r>
                      <a:endParaRPr lang="en-US" sz="1800" b="0" dirty="0">
                        <a:solidFill>
                          <a:schemeClr val="tx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836660636"/>
                  </a:ext>
                </a:extLst>
              </a:tr>
              <a:tr h="609600">
                <a:tc>
                  <a:txBody>
                    <a:bodyPr/>
                    <a:lstStyle/>
                    <a:p>
                      <a:pPr algn="ctr"/>
                      <a:r>
                        <a:rPr lang="en-US" sz="1800" b="0" dirty="0">
                          <a:solidFill>
                            <a:schemeClr val="tx2"/>
                          </a:solidFill>
                        </a:rPr>
                        <a:t>Trust Administration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5085269"/>
                  </a:ext>
                </a:extLst>
              </a:tr>
              <a:tr h="609600">
                <a:tc>
                  <a:txBody>
                    <a:bodyPr/>
                    <a:lstStyle/>
                    <a:p>
                      <a:pPr algn="ctr"/>
                      <a:r>
                        <a:rPr lang="en-US" sz="1800" b="0" dirty="0">
                          <a:solidFill>
                            <a:schemeClr val="tx2"/>
                          </a:solidFill>
                        </a:rPr>
                        <a:t>Market Capital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68169302"/>
                  </a:ext>
                </a:extLst>
              </a:tr>
            </a:tbl>
          </a:graphicData>
        </a:graphic>
      </p:graphicFrame>
      <p:sp>
        <p:nvSpPr>
          <p:cNvPr id="18" name="Footer Placeholder 5"/>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tint val="75000"/>
                  </a:schemeClr>
                </a:solidFill>
              </a:rPr>
              <a:t>FOR BROKER-DEALER AND RIA USE ONLY.</a:t>
            </a:r>
          </a:p>
        </p:txBody>
      </p:sp>
    </p:spTree>
    <p:extLst>
      <p:ext uri="{BB962C8B-B14F-4D97-AF65-F5344CB8AC3E}">
        <p14:creationId xmlns:p14="http://schemas.microsoft.com/office/powerpoint/2010/main" val="2563256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1856" y="5989320"/>
            <a:ext cx="856615" cy="647700"/>
          </a:xfrm>
          <a:custGeom>
            <a:avLst/>
            <a:gdLst/>
            <a:ahLst/>
            <a:cxnLst/>
            <a:rect l="l" t="t" r="r" b="b"/>
            <a:pathLst>
              <a:path w="856615" h="647700">
                <a:moveTo>
                  <a:pt x="0" y="0"/>
                </a:moveTo>
                <a:lnTo>
                  <a:pt x="856488" y="0"/>
                </a:lnTo>
                <a:lnTo>
                  <a:pt x="856488" y="647699"/>
                </a:lnTo>
                <a:lnTo>
                  <a:pt x="0" y="647699"/>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object 3"/>
          <p:cNvSpPr txBox="1"/>
          <p:nvPr/>
        </p:nvSpPr>
        <p:spPr>
          <a:xfrm>
            <a:off x="11435588" y="6463728"/>
            <a:ext cx="180975" cy="1778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10" normalizeH="0" baseline="0" noProof="0" dirty="0">
                <a:ln>
                  <a:noFill/>
                </a:ln>
                <a:solidFill>
                  <a:srgbClr val="888888"/>
                </a:solidFill>
                <a:effectLst/>
                <a:uLnTx/>
                <a:uFillTx/>
                <a:latin typeface="Calibri"/>
                <a:ea typeface="+mn-ea"/>
                <a:cs typeface="Calibri"/>
              </a:rPr>
              <a:t>20</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4" name="object 4"/>
          <p:cNvSpPr/>
          <p:nvPr/>
        </p:nvSpPr>
        <p:spPr>
          <a:xfrm>
            <a:off x="612965" y="532498"/>
            <a:ext cx="7262126" cy="32835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object 5"/>
          <p:cNvSpPr txBox="1">
            <a:spLocks noGrp="1"/>
          </p:cNvSpPr>
          <p:nvPr>
            <p:ph type="title"/>
          </p:nvPr>
        </p:nvSpPr>
        <p:spPr>
          <a:xfrm>
            <a:off x="495300" y="-235532"/>
            <a:ext cx="11201400" cy="1846659"/>
          </a:xfrm>
          <a:prstGeom prst="rect">
            <a:avLst/>
          </a:prstGeom>
        </p:spPr>
        <p:txBody>
          <a:bodyPr vert="horz" wrap="square" lIns="0" tIns="0" rIns="0" bIns="0" rtlCol="0">
            <a:spAutoFit/>
          </a:bodyPr>
          <a:lstStyle/>
          <a:p>
            <a:pPr marL="12700">
              <a:lnSpc>
                <a:spcPct val="100000"/>
              </a:lnSpc>
            </a:pPr>
            <a:r>
              <a:rPr spc="-5" dirty="0"/>
              <a:t>De</a:t>
            </a:r>
            <a:br>
              <a:rPr lang="en-US" spc="-5" dirty="0"/>
            </a:br>
            <a:br>
              <a:rPr lang="en-US" spc="-5" dirty="0"/>
            </a:br>
            <a:br>
              <a:rPr lang="en-US" spc="-5" dirty="0"/>
            </a:br>
            <a:br>
              <a:rPr lang="en-US" spc="-5" dirty="0"/>
            </a:br>
            <a:br>
              <a:rPr lang="en-US" spc="-5" dirty="0"/>
            </a:br>
            <a:r>
              <a:rPr lang="en-US" spc="-5" dirty="0"/>
              <a:t>De</a:t>
            </a:r>
            <a:r>
              <a:rPr dirty="0"/>
              <a:t>s</a:t>
            </a:r>
            <a:r>
              <a:rPr spc="-5" dirty="0"/>
              <a:t>ig</a:t>
            </a:r>
            <a:r>
              <a:rPr dirty="0"/>
              <a:t>n</a:t>
            </a:r>
            <a:r>
              <a:rPr spc="-5" dirty="0"/>
              <a:t>e</a:t>
            </a:r>
            <a:r>
              <a:rPr dirty="0"/>
              <a:t>d</a:t>
            </a:r>
            <a:r>
              <a:rPr spc="-5" dirty="0"/>
              <a:t> </a:t>
            </a:r>
            <a:r>
              <a:rPr spc="-25" dirty="0"/>
              <a:t>t</a:t>
            </a:r>
            <a:r>
              <a:rPr dirty="0"/>
              <a:t>o</a:t>
            </a:r>
            <a:r>
              <a:rPr spc="-5" dirty="0"/>
              <a:t> </a:t>
            </a:r>
            <a:r>
              <a:rPr spc="-25" dirty="0"/>
              <a:t>t</a:t>
            </a:r>
            <a:r>
              <a:rPr spc="-10" dirty="0"/>
              <a:t>a</a:t>
            </a:r>
            <a:r>
              <a:rPr spc="-30" dirty="0"/>
              <a:t>rg</a:t>
            </a:r>
            <a:r>
              <a:rPr spc="-15" dirty="0"/>
              <a:t>e</a:t>
            </a:r>
            <a:r>
              <a:rPr dirty="0"/>
              <a:t>t</a:t>
            </a:r>
            <a:r>
              <a:rPr spc="5" dirty="0"/>
              <a:t> </a:t>
            </a:r>
            <a:r>
              <a:rPr spc="-35" dirty="0"/>
              <a:t>f</a:t>
            </a:r>
            <a:r>
              <a:rPr dirty="0"/>
              <a:t>our</a:t>
            </a:r>
            <a:r>
              <a:rPr spc="-15" dirty="0"/>
              <a:t> </a:t>
            </a:r>
            <a:r>
              <a:rPr dirty="0"/>
              <a:t>p</a:t>
            </a:r>
            <a:r>
              <a:rPr spc="-5" dirty="0"/>
              <a:t>ri</a:t>
            </a:r>
            <a:r>
              <a:rPr dirty="0"/>
              <a:t>nc</a:t>
            </a:r>
            <a:r>
              <a:rPr spc="-5" dirty="0"/>
              <a:t>i</a:t>
            </a:r>
            <a:r>
              <a:rPr dirty="0"/>
              <a:t>p</a:t>
            </a:r>
            <a:r>
              <a:rPr spc="-10" dirty="0"/>
              <a:t>a</a:t>
            </a:r>
            <a:r>
              <a:rPr dirty="0"/>
              <a:t>l</a:t>
            </a:r>
            <a:r>
              <a:rPr spc="-25" dirty="0"/>
              <a:t> </a:t>
            </a:r>
            <a:r>
              <a:rPr dirty="0"/>
              <a:t>ch</a:t>
            </a:r>
            <a:r>
              <a:rPr spc="-10" dirty="0"/>
              <a:t>a</a:t>
            </a:r>
            <a:r>
              <a:rPr dirty="0"/>
              <a:t>nn</a:t>
            </a:r>
            <a:r>
              <a:rPr spc="-5" dirty="0"/>
              <a:t>el</a:t>
            </a:r>
            <a:r>
              <a:rPr dirty="0"/>
              <a:t>s</a:t>
            </a:r>
            <a:r>
              <a:rPr spc="-20" dirty="0"/>
              <a:t> </a:t>
            </a:r>
            <a:r>
              <a:rPr dirty="0"/>
              <a:t>of</a:t>
            </a:r>
            <a:r>
              <a:rPr spc="-10" dirty="0"/>
              <a:t> </a:t>
            </a:r>
            <a:r>
              <a:rPr dirty="0"/>
              <a:t>o</a:t>
            </a:r>
            <a:r>
              <a:rPr spc="-5" dirty="0"/>
              <a:t>r</a:t>
            </a:r>
            <a:r>
              <a:rPr dirty="0"/>
              <a:t>i</a:t>
            </a:r>
            <a:r>
              <a:rPr spc="-5" dirty="0"/>
              <a:t>gi</a:t>
            </a:r>
            <a:r>
              <a:rPr dirty="0"/>
              <a:t>n</a:t>
            </a:r>
            <a:r>
              <a:rPr spc="-30" dirty="0"/>
              <a:t>a</a:t>
            </a:r>
            <a:r>
              <a:rPr dirty="0"/>
              <a:t>t</a:t>
            </a:r>
            <a:r>
              <a:rPr spc="-5" dirty="0"/>
              <a:t>i</a:t>
            </a:r>
            <a:r>
              <a:rPr dirty="0"/>
              <a:t>on</a:t>
            </a:r>
            <a:r>
              <a:rPr spc="-30" dirty="0"/>
              <a:t> </a:t>
            </a:r>
            <a:r>
              <a:rPr spc="-10" dirty="0"/>
              <a:t>w</a:t>
            </a:r>
            <a:r>
              <a:rPr dirty="0"/>
              <a:t>ith</a:t>
            </a:r>
            <a:r>
              <a:rPr spc="-20" dirty="0"/>
              <a:t> </a:t>
            </a:r>
            <a:r>
              <a:rPr dirty="0"/>
              <a:t>b</a:t>
            </a:r>
            <a:r>
              <a:rPr spc="-5" dirty="0"/>
              <a:t>e</a:t>
            </a:r>
            <a:r>
              <a:rPr dirty="0"/>
              <a:t>spo</a:t>
            </a:r>
            <a:r>
              <a:rPr spc="-65" dirty="0"/>
              <a:t>k</a:t>
            </a:r>
            <a:r>
              <a:rPr dirty="0"/>
              <a:t>e </a:t>
            </a:r>
            <a:r>
              <a:rPr spc="-20" dirty="0"/>
              <a:t>s</a:t>
            </a:r>
            <a:r>
              <a:rPr dirty="0"/>
              <a:t>t</a:t>
            </a:r>
            <a:r>
              <a:rPr spc="-55" dirty="0"/>
              <a:t>r</a:t>
            </a:r>
            <a:r>
              <a:rPr spc="-30" dirty="0"/>
              <a:t>a</a:t>
            </a:r>
            <a:r>
              <a:rPr spc="-25" dirty="0"/>
              <a:t>t</a:t>
            </a:r>
            <a:r>
              <a:rPr spc="-5" dirty="0"/>
              <a:t>egie</a:t>
            </a:r>
            <a:r>
              <a:rPr dirty="0"/>
              <a:t>s</a:t>
            </a:r>
            <a:r>
              <a:rPr spc="-5" dirty="0"/>
              <a:t> </a:t>
            </a:r>
            <a:r>
              <a:rPr spc="-10" dirty="0"/>
              <a:t>a</a:t>
            </a:r>
            <a:r>
              <a:rPr spc="5" dirty="0"/>
              <a:t>n</a:t>
            </a:r>
            <a:r>
              <a:rPr dirty="0"/>
              <a:t>d</a:t>
            </a:r>
            <a:r>
              <a:rPr spc="-5" dirty="0"/>
              <a:t> </a:t>
            </a:r>
            <a:r>
              <a:rPr dirty="0"/>
              <a:t>of</a:t>
            </a:r>
            <a:r>
              <a:rPr spc="-35" dirty="0"/>
              <a:t>f</a:t>
            </a:r>
            <a:r>
              <a:rPr spc="-5" dirty="0"/>
              <a:t>eri</a:t>
            </a:r>
            <a:r>
              <a:rPr dirty="0"/>
              <a:t>n</a:t>
            </a:r>
            <a:r>
              <a:rPr spc="-5" dirty="0"/>
              <a:t>g</a:t>
            </a:r>
            <a:r>
              <a:rPr dirty="0"/>
              <a:t>s</a:t>
            </a:r>
          </a:p>
        </p:txBody>
      </p:sp>
      <p:sp>
        <p:nvSpPr>
          <p:cNvPr id="6" name="object 6"/>
          <p:cNvSpPr/>
          <p:nvPr/>
        </p:nvSpPr>
        <p:spPr>
          <a:xfrm>
            <a:off x="5372861" y="2800350"/>
            <a:ext cx="1223010" cy="2372360"/>
          </a:xfrm>
          <a:custGeom>
            <a:avLst/>
            <a:gdLst/>
            <a:ahLst/>
            <a:cxnLst/>
            <a:rect l="l" t="t" r="r" b="b"/>
            <a:pathLst>
              <a:path w="1223009" h="2372360">
                <a:moveTo>
                  <a:pt x="0" y="0"/>
                </a:moveTo>
                <a:lnTo>
                  <a:pt x="1222895" y="2371775"/>
                </a:lnTo>
              </a:path>
            </a:pathLst>
          </a:custGeom>
          <a:ln w="25908">
            <a:solidFill>
              <a:srgbClr val="BBBD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object 7"/>
          <p:cNvSpPr/>
          <p:nvPr/>
        </p:nvSpPr>
        <p:spPr>
          <a:xfrm>
            <a:off x="5415527" y="2917698"/>
            <a:ext cx="1250315" cy="2266950"/>
          </a:xfrm>
          <a:custGeom>
            <a:avLst/>
            <a:gdLst/>
            <a:ahLst/>
            <a:cxnLst/>
            <a:rect l="l" t="t" r="r" b="b"/>
            <a:pathLst>
              <a:path w="1250315" h="2266950">
                <a:moveTo>
                  <a:pt x="1250175" y="0"/>
                </a:moveTo>
                <a:lnTo>
                  <a:pt x="0" y="2266683"/>
                </a:lnTo>
              </a:path>
            </a:pathLst>
          </a:custGeom>
          <a:ln w="25908">
            <a:solidFill>
              <a:srgbClr val="BBBD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object 8"/>
          <p:cNvSpPr/>
          <p:nvPr/>
        </p:nvSpPr>
        <p:spPr>
          <a:xfrm>
            <a:off x="4775453" y="4059173"/>
            <a:ext cx="2655570" cy="14604"/>
          </a:xfrm>
          <a:custGeom>
            <a:avLst/>
            <a:gdLst/>
            <a:ahLst/>
            <a:cxnLst/>
            <a:rect l="l" t="t" r="r" b="b"/>
            <a:pathLst>
              <a:path w="2655570" h="14604">
                <a:moveTo>
                  <a:pt x="0" y="0"/>
                </a:moveTo>
                <a:lnTo>
                  <a:pt x="2655062" y="14249"/>
                </a:lnTo>
              </a:path>
            </a:pathLst>
          </a:custGeom>
          <a:ln w="25908">
            <a:solidFill>
              <a:srgbClr val="BBBD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object 9"/>
          <p:cNvSpPr/>
          <p:nvPr/>
        </p:nvSpPr>
        <p:spPr>
          <a:xfrm>
            <a:off x="4872228" y="4562855"/>
            <a:ext cx="1127760" cy="1156970"/>
          </a:xfrm>
          <a:custGeom>
            <a:avLst/>
            <a:gdLst/>
            <a:ahLst/>
            <a:cxnLst/>
            <a:rect l="l" t="t" r="r" b="b"/>
            <a:pathLst>
              <a:path w="1127760" h="1156970">
                <a:moveTo>
                  <a:pt x="563880" y="0"/>
                </a:moveTo>
                <a:lnTo>
                  <a:pt x="517633" y="1917"/>
                </a:lnTo>
                <a:lnTo>
                  <a:pt x="472417" y="7569"/>
                </a:lnTo>
                <a:lnTo>
                  <a:pt x="428374" y="16808"/>
                </a:lnTo>
                <a:lnTo>
                  <a:pt x="385652" y="29485"/>
                </a:lnTo>
                <a:lnTo>
                  <a:pt x="344394" y="45450"/>
                </a:lnTo>
                <a:lnTo>
                  <a:pt x="304747" y="64555"/>
                </a:lnTo>
                <a:lnTo>
                  <a:pt x="266854" y="86651"/>
                </a:lnTo>
                <a:lnTo>
                  <a:pt x="230862" y="111589"/>
                </a:lnTo>
                <a:lnTo>
                  <a:pt x="196915" y="139221"/>
                </a:lnTo>
                <a:lnTo>
                  <a:pt x="165158" y="169397"/>
                </a:lnTo>
                <a:lnTo>
                  <a:pt x="135737" y="201969"/>
                </a:lnTo>
                <a:lnTo>
                  <a:pt x="108797" y="236787"/>
                </a:lnTo>
                <a:lnTo>
                  <a:pt x="84483" y="273703"/>
                </a:lnTo>
                <a:lnTo>
                  <a:pt x="62940" y="312569"/>
                </a:lnTo>
                <a:lnTo>
                  <a:pt x="44313" y="353235"/>
                </a:lnTo>
                <a:lnTo>
                  <a:pt x="28747" y="395552"/>
                </a:lnTo>
                <a:lnTo>
                  <a:pt x="16388" y="439372"/>
                </a:lnTo>
                <a:lnTo>
                  <a:pt x="7380" y="484545"/>
                </a:lnTo>
                <a:lnTo>
                  <a:pt x="1869" y="530923"/>
                </a:lnTo>
                <a:lnTo>
                  <a:pt x="0" y="578358"/>
                </a:lnTo>
                <a:lnTo>
                  <a:pt x="1869" y="625792"/>
                </a:lnTo>
                <a:lnTo>
                  <a:pt x="7380" y="672170"/>
                </a:lnTo>
                <a:lnTo>
                  <a:pt x="16388" y="717343"/>
                </a:lnTo>
                <a:lnTo>
                  <a:pt x="28747" y="761163"/>
                </a:lnTo>
                <a:lnTo>
                  <a:pt x="44313" y="803480"/>
                </a:lnTo>
                <a:lnTo>
                  <a:pt x="62940" y="844146"/>
                </a:lnTo>
                <a:lnTo>
                  <a:pt x="84483" y="883012"/>
                </a:lnTo>
                <a:lnTo>
                  <a:pt x="108797" y="919928"/>
                </a:lnTo>
                <a:lnTo>
                  <a:pt x="135737" y="954746"/>
                </a:lnTo>
                <a:lnTo>
                  <a:pt x="165158" y="987318"/>
                </a:lnTo>
                <a:lnTo>
                  <a:pt x="196915" y="1017494"/>
                </a:lnTo>
                <a:lnTo>
                  <a:pt x="230862" y="1045126"/>
                </a:lnTo>
                <a:lnTo>
                  <a:pt x="266854" y="1070064"/>
                </a:lnTo>
                <a:lnTo>
                  <a:pt x="304747" y="1092160"/>
                </a:lnTo>
                <a:lnTo>
                  <a:pt x="344394" y="1111265"/>
                </a:lnTo>
                <a:lnTo>
                  <a:pt x="385652" y="1127230"/>
                </a:lnTo>
                <a:lnTo>
                  <a:pt x="428374" y="1139907"/>
                </a:lnTo>
                <a:lnTo>
                  <a:pt x="472417" y="1149146"/>
                </a:lnTo>
                <a:lnTo>
                  <a:pt x="517633" y="1154798"/>
                </a:lnTo>
                <a:lnTo>
                  <a:pt x="563880" y="1156716"/>
                </a:lnTo>
                <a:lnTo>
                  <a:pt x="610126" y="1154798"/>
                </a:lnTo>
                <a:lnTo>
                  <a:pt x="655342" y="1149146"/>
                </a:lnTo>
                <a:lnTo>
                  <a:pt x="699385" y="1139907"/>
                </a:lnTo>
                <a:lnTo>
                  <a:pt x="742107" y="1127230"/>
                </a:lnTo>
                <a:lnTo>
                  <a:pt x="783365" y="1111265"/>
                </a:lnTo>
                <a:lnTo>
                  <a:pt x="823012" y="1092160"/>
                </a:lnTo>
                <a:lnTo>
                  <a:pt x="860905" y="1070064"/>
                </a:lnTo>
                <a:lnTo>
                  <a:pt x="896897" y="1045126"/>
                </a:lnTo>
                <a:lnTo>
                  <a:pt x="930844" y="1017494"/>
                </a:lnTo>
                <a:lnTo>
                  <a:pt x="962601" y="987318"/>
                </a:lnTo>
                <a:lnTo>
                  <a:pt x="992022" y="954746"/>
                </a:lnTo>
                <a:lnTo>
                  <a:pt x="1018962" y="919928"/>
                </a:lnTo>
                <a:lnTo>
                  <a:pt x="1043276" y="883012"/>
                </a:lnTo>
                <a:lnTo>
                  <a:pt x="1064819" y="844146"/>
                </a:lnTo>
                <a:lnTo>
                  <a:pt x="1083446" y="803480"/>
                </a:lnTo>
                <a:lnTo>
                  <a:pt x="1099012" y="761163"/>
                </a:lnTo>
                <a:lnTo>
                  <a:pt x="1111371" y="717343"/>
                </a:lnTo>
                <a:lnTo>
                  <a:pt x="1120379" y="672170"/>
                </a:lnTo>
                <a:lnTo>
                  <a:pt x="1125890" y="625792"/>
                </a:lnTo>
                <a:lnTo>
                  <a:pt x="1127760" y="578358"/>
                </a:lnTo>
                <a:lnTo>
                  <a:pt x="1125890" y="530923"/>
                </a:lnTo>
                <a:lnTo>
                  <a:pt x="1120379" y="484545"/>
                </a:lnTo>
                <a:lnTo>
                  <a:pt x="1111371" y="439372"/>
                </a:lnTo>
                <a:lnTo>
                  <a:pt x="1099012" y="395552"/>
                </a:lnTo>
                <a:lnTo>
                  <a:pt x="1083446" y="353235"/>
                </a:lnTo>
                <a:lnTo>
                  <a:pt x="1064819" y="312569"/>
                </a:lnTo>
                <a:lnTo>
                  <a:pt x="1043276" y="273703"/>
                </a:lnTo>
                <a:lnTo>
                  <a:pt x="1018962" y="236787"/>
                </a:lnTo>
                <a:lnTo>
                  <a:pt x="992022" y="201969"/>
                </a:lnTo>
                <a:lnTo>
                  <a:pt x="962601" y="169397"/>
                </a:lnTo>
                <a:lnTo>
                  <a:pt x="930844" y="139221"/>
                </a:lnTo>
                <a:lnTo>
                  <a:pt x="896897" y="111589"/>
                </a:lnTo>
                <a:lnTo>
                  <a:pt x="860905" y="86651"/>
                </a:lnTo>
                <a:lnTo>
                  <a:pt x="823012" y="64555"/>
                </a:lnTo>
                <a:lnTo>
                  <a:pt x="783365" y="45450"/>
                </a:lnTo>
                <a:lnTo>
                  <a:pt x="742107" y="29485"/>
                </a:lnTo>
                <a:lnTo>
                  <a:pt x="699385" y="16808"/>
                </a:lnTo>
                <a:lnTo>
                  <a:pt x="655342" y="7569"/>
                </a:lnTo>
                <a:lnTo>
                  <a:pt x="610126" y="1917"/>
                </a:lnTo>
                <a:lnTo>
                  <a:pt x="563880" y="0"/>
                </a:lnTo>
                <a:close/>
              </a:path>
            </a:pathLst>
          </a:custGeom>
          <a:solidFill>
            <a:srgbClr val="8080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object 10"/>
          <p:cNvSpPr/>
          <p:nvPr/>
        </p:nvSpPr>
        <p:spPr>
          <a:xfrm>
            <a:off x="4866132" y="2353055"/>
            <a:ext cx="1123315" cy="1120140"/>
          </a:xfrm>
          <a:custGeom>
            <a:avLst/>
            <a:gdLst/>
            <a:ahLst/>
            <a:cxnLst/>
            <a:rect l="l" t="t" r="r" b="b"/>
            <a:pathLst>
              <a:path w="1123314" h="1120139">
                <a:moveTo>
                  <a:pt x="561594" y="0"/>
                </a:moveTo>
                <a:lnTo>
                  <a:pt x="515534" y="1856"/>
                </a:lnTo>
                <a:lnTo>
                  <a:pt x="470500" y="7330"/>
                </a:lnTo>
                <a:lnTo>
                  <a:pt x="426636" y="16276"/>
                </a:lnTo>
                <a:lnTo>
                  <a:pt x="384087" y="28552"/>
                </a:lnTo>
                <a:lnTo>
                  <a:pt x="342996" y="44012"/>
                </a:lnTo>
                <a:lnTo>
                  <a:pt x="303509" y="62513"/>
                </a:lnTo>
                <a:lnTo>
                  <a:pt x="265770" y="83910"/>
                </a:lnTo>
                <a:lnTo>
                  <a:pt x="229924" y="108060"/>
                </a:lnTo>
                <a:lnTo>
                  <a:pt x="196114" y="134817"/>
                </a:lnTo>
                <a:lnTo>
                  <a:pt x="164487" y="164039"/>
                </a:lnTo>
                <a:lnTo>
                  <a:pt x="135185" y="195581"/>
                </a:lnTo>
                <a:lnTo>
                  <a:pt x="108355" y="229298"/>
                </a:lnTo>
                <a:lnTo>
                  <a:pt x="84139" y="265047"/>
                </a:lnTo>
                <a:lnTo>
                  <a:pt x="62684" y="302684"/>
                </a:lnTo>
                <a:lnTo>
                  <a:pt x="44132" y="342064"/>
                </a:lnTo>
                <a:lnTo>
                  <a:pt x="28630" y="383043"/>
                </a:lnTo>
                <a:lnTo>
                  <a:pt x="16321" y="425477"/>
                </a:lnTo>
                <a:lnTo>
                  <a:pt x="7350" y="469222"/>
                </a:lnTo>
                <a:lnTo>
                  <a:pt x="1861" y="514135"/>
                </a:lnTo>
                <a:lnTo>
                  <a:pt x="0" y="560070"/>
                </a:lnTo>
                <a:lnTo>
                  <a:pt x="1861" y="606004"/>
                </a:lnTo>
                <a:lnTo>
                  <a:pt x="7350" y="650917"/>
                </a:lnTo>
                <a:lnTo>
                  <a:pt x="16321" y="694662"/>
                </a:lnTo>
                <a:lnTo>
                  <a:pt x="28630" y="737096"/>
                </a:lnTo>
                <a:lnTo>
                  <a:pt x="44132" y="778075"/>
                </a:lnTo>
                <a:lnTo>
                  <a:pt x="62684" y="817455"/>
                </a:lnTo>
                <a:lnTo>
                  <a:pt x="84139" y="855092"/>
                </a:lnTo>
                <a:lnTo>
                  <a:pt x="108355" y="890841"/>
                </a:lnTo>
                <a:lnTo>
                  <a:pt x="135185" y="924558"/>
                </a:lnTo>
                <a:lnTo>
                  <a:pt x="164487" y="956100"/>
                </a:lnTo>
                <a:lnTo>
                  <a:pt x="196114" y="985322"/>
                </a:lnTo>
                <a:lnTo>
                  <a:pt x="229924" y="1012079"/>
                </a:lnTo>
                <a:lnTo>
                  <a:pt x="265770" y="1036229"/>
                </a:lnTo>
                <a:lnTo>
                  <a:pt x="303509" y="1057626"/>
                </a:lnTo>
                <a:lnTo>
                  <a:pt x="342996" y="1076127"/>
                </a:lnTo>
                <a:lnTo>
                  <a:pt x="384087" y="1091587"/>
                </a:lnTo>
                <a:lnTo>
                  <a:pt x="426636" y="1103863"/>
                </a:lnTo>
                <a:lnTo>
                  <a:pt x="470500" y="1112809"/>
                </a:lnTo>
                <a:lnTo>
                  <a:pt x="515534" y="1118283"/>
                </a:lnTo>
                <a:lnTo>
                  <a:pt x="561594" y="1120140"/>
                </a:lnTo>
                <a:lnTo>
                  <a:pt x="607653" y="1118283"/>
                </a:lnTo>
                <a:lnTo>
                  <a:pt x="652687" y="1112809"/>
                </a:lnTo>
                <a:lnTo>
                  <a:pt x="696551" y="1103863"/>
                </a:lnTo>
                <a:lnTo>
                  <a:pt x="739100" y="1091587"/>
                </a:lnTo>
                <a:lnTo>
                  <a:pt x="780191" y="1076127"/>
                </a:lnTo>
                <a:lnTo>
                  <a:pt x="819678" y="1057626"/>
                </a:lnTo>
                <a:lnTo>
                  <a:pt x="857417" y="1036229"/>
                </a:lnTo>
                <a:lnTo>
                  <a:pt x="893263" y="1012079"/>
                </a:lnTo>
                <a:lnTo>
                  <a:pt x="927073" y="985322"/>
                </a:lnTo>
                <a:lnTo>
                  <a:pt x="958700" y="956100"/>
                </a:lnTo>
                <a:lnTo>
                  <a:pt x="988002" y="924558"/>
                </a:lnTo>
                <a:lnTo>
                  <a:pt x="1014832" y="890841"/>
                </a:lnTo>
                <a:lnTo>
                  <a:pt x="1039048" y="855092"/>
                </a:lnTo>
                <a:lnTo>
                  <a:pt x="1060503" y="817455"/>
                </a:lnTo>
                <a:lnTo>
                  <a:pt x="1079055" y="778075"/>
                </a:lnTo>
                <a:lnTo>
                  <a:pt x="1094557" y="737096"/>
                </a:lnTo>
                <a:lnTo>
                  <a:pt x="1106866" y="694662"/>
                </a:lnTo>
                <a:lnTo>
                  <a:pt x="1115837" y="650917"/>
                </a:lnTo>
                <a:lnTo>
                  <a:pt x="1121326" y="606004"/>
                </a:lnTo>
                <a:lnTo>
                  <a:pt x="1123188" y="560070"/>
                </a:lnTo>
                <a:lnTo>
                  <a:pt x="1121326" y="514135"/>
                </a:lnTo>
                <a:lnTo>
                  <a:pt x="1115837" y="469222"/>
                </a:lnTo>
                <a:lnTo>
                  <a:pt x="1106866" y="425477"/>
                </a:lnTo>
                <a:lnTo>
                  <a:pt x="1094557" y="383043"/>
                </a:lnTo>
                <a:lnTo>
                  <a:pt x="1079055" y="342064"/>
                </a:lnTo>
                <a:lnTo>
                  <a:pt x="1060503" y="302684"/>
                </a:lnTo>
                <a:lnTo>
                  <a:pt x="1039048" y="265047"/>
                </a:lnTo>
                <a:lnTo>
                  <a:pt x="1014832" y="229298"/>
                </a:lnTo>
                <a:lnTo>
                  <a:pt x="988002" y="195581"/>
                </a:lnTo>
                <a:lnTo>
                  <a:pt x="958700" y="164039"/>
                </a:lnTo>
                <a:lnTo>
                  <a:pt x="927073" y="134817"/>
                </a:lnTo>
                <a:lnTo>
                  <a:pt x="893263" y="108060"/>
                </a:lnTo>
                <a:lnTo>
                  <a:pt x="857417" y="83910"/>
                </a:lnTo>
                <a:lnTo>
                  <a:pt x="819678" y="62513"/>
                </a:lnTo>
                <a:lnTo>
                  <a:pt x="780191" y="44012"/>
                </a:lnTo>
                <a:lnTo>
                  <a:pt x="739100" y="28552"/>
                </a:lnTo>
                <a:lnTo>
                  <a:pt x="696551" y="16276"/>
                </a:lnTo>
                <a:lnTo>
                  <a:pt x="652687" y="7330"/>
                </a:lnTo>
                <a:lnTo>
                  <a:pt x="607653" y="1856"/>
                </a:lnTo>
                <a:lnTo>
                  <a:pt x="561594" y="0"/>
                </a:lnTo>
                <a:close/>
              </a:path>
            </a:pathLst>
          </a:custGeom>
          <a:solidFill>
            <a:srgbClr val="80D1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object 11"/>
          <p:cNvSpPr txBox="1"/>
          <p:nvPr/>
        </p:nvSpPr>
        <p:spPr>
          <a:xfrm>
            <a:off x="5071238" y="2713836"/>
            <a:ext cx="717550" cy="360680"/>
          </a:xfrm>
          <a:prstGeom prst="rect">
            <a:avLst/>
          </a:prstGeom>
        </p:spPr>
        <p:txBody>
          <a:bodyPr vert="horz" wrap="square" lIns="0" tIns="0" rIns="0" bIns="0" rtlCol="0">
            <a:spAutoFit/>
          </a:bodyPr>
          <a:lstStyle/>
          <a:p>
            <a:pPr marL="0" marR="27305" lvl="0" indent="0" algn="ctr"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15" normalizeH="0" baseline="0" noProof="0" dirty="0">
                <a:ln>
                  <a:noFill/>
                </a:ln>
                <a:solidFill>
                  <a:srgbClr val="FFFFFF"/>
                </a:solidFill>
                <a:effectLst/>
                <a:uLnTx/>
                <a:uFillTx/>
                <a:latin typeface="Calibri"/>
                <a:ea typeface="+mn-ea"/>
                <a:cs typeface="Calibri"/>
              </a:rPr>
              <a:t>MH</a:t>
            </a:r>
            <a:r>
              <a:rPr kumimoji="0" sz="1200" b="1" i="0" u="none" strike="noStrike" kern="1200" cap="none" spc="-10" normalizeH="0" baseline="0" noProof="0" dirty="0">
                <a:ln>
                  <a:noFill/>
                </a:ln>
                <a:solidFill>
                  <a:srgbClr val="FFFFFF"/>
                </a:solidFill>
                <a:effectLst/>
                <a:uLnTx/>
                <a:uFillTx/>
                <a:latin typeface="Calibri"/>
                <a:ea typeface="+mn-ea"/>
                <a:cs typeface="Calibri"/>
              </a:rPr>
              <a:t>N</a:t>
            </a:r>
            <a:r>
              <a:rPr kumimoji="0" sz="1200" b="1" i="0" u="none" strike="noStrike" kern="1200" cap="none" spc="0" normalizeH="0" baseline="0" noProof="0" dirty="0">
                <a:ln>
                  <a:noFill/>
                </a:ln>
                <a:solidFill>
                  <a:srgbClr val="FFFFFF"/>
                </a:solidFill>
                <a:effectLst/>
                <a:uLnTx/>
                <a:uFillTx/>
                <a:latin typeface="Calibri"/>
                <a:ea typeface="+mn-ea"/>
                <a:cs typeface="Calibri"/>
              </a:rPr>
              <a:t>W</a:t>
            </a:r>
            <a:endParaRPr kumimoji="0"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10" normalizeH="0" baseline="0" noProof="0" dirty="0">
                <a:ln>
                  <a:noFill/>
                </a:ln>
                <a:solidFill>
                  <a:srgbClr val="FFFFFF"/>
                </a:solidFill>
                <a:effectLst/>
                <a:uLnTx/>
                <a:uFillTx/>
                <a:latin typeface="Calibri"/>
                <a:ea typeface="+mn-ea"/>
                <a:cs typeface="Calibri"/>
              </a:rPr>
              <a:t>Ind</a:t>
            </a:r>
            <a:r>
              <a:rPr kumimoji="0" sz="1200" b="1" i="0" u="none" strike="noStrike" kern="1200" cap="none" spc="0" normalizeH="0" baseline="0" noProof="0" dirty="0">
                <a:ln>
                  <a:noFill/>
                </a:ln>
                <a:solidFill>
                  <a:srgbClr val="FFFFFF"/>
                </a:solidFill>
                <a:effectLst/>
                <a:uLnTx/>
                <a:uFillTx/>
                <a:latin typeface="Calibri"/>
                <a:ea typeface="+mn-ea"/>
                <a:cs typeface="Calibri"/>
              </a:rPr>
              <a:t>i</a:t>
            </a:r>
            <a:r>
              <a:rPr kumimoji="0" sz="1200" b="1" i="0" u="none" strike="noStrike" kern="1200" cap="none" spc="-5" normalizeH="0" baseline="0" noProof="0" dirty="0">
                <a:ln>
                  <a:noFill/>
                </a:ln>
                <a:solidFill>
                  <a:srgbClr val="FFFFFF"/>
                </a:solidFill>
                <a:effectLst/>
                <a:uLnTx/>
                <a:uFillTx/>
                <a:latin typeface="Calibri"/>
                <a:ea typeface="+mn-ea"/>
                <a:cs typeface="Calibri"/>
              </a:rPr>
              <a:t>v</a:t>
            </a:r>
            <a:r>
              <a:rPr kumimoji="0" sz="1200" b="1" i="0" u="none" strike="noStrike" kern="1200" cap="none" spc="0" normalizeH="0" baseline="0" noProof="0" dirty="0">
                <a:ln>
                  <a:noFill/>
                </a:ln>
                <a:solidFill>
                  <a:srgbClr val="FFFFFF"/>
                </a:solidFill>
                <a:effectLst/>
                <a:uLnTx/>
                <a:uFillTx/>
                <a:latin typeface="Calibri"/>
                <a:ea typeface="+mn-ea"/>
                <a:cs typeface="Calibri"/>
              </a:rPr>
              <a:t>i</a:t>
            </a:r>
            <a:r>
              <a:rPr kumimoji="0" sz="1200" b="1" i="0" u="none" strike="noStrike" kern="1200" cap="none" spc="-10" normalizeH="0" baseline="0" noProof="0" dirty="0">
                <a:ln>
                  <a:noFill/>
                </a:ln>
                <a:solidFill>
                  <a:srgbClr val="FFFFFF"/>
                </a:solidFill>
                <a:effectLst/>
                <a:uLnTx/>
                <a:uFillTx/>
                <a:latin typeface="Calibri"/>
                <a:ea typeface="+mn-ea"/>
                <a:cs typeface="Calibri"/>
              </a:rPr>
              <a:t>du</a:t>
            </a:r>
            <a:r>
              <a:rPr kumimoji="0" sz="1200" b="1" i="0" u="none" strike="noStrike" kern="1200" cap="none" spc="-15" normalizeH="0" baseline="0" noProof="0" dirty="0">
                <a:ln>
                  <a:noFill/>
                </a:ln>
                <a:solidFill>
                  <a:srgbClr val="FFFFFF"/>
                </a:solidFill>
                <a:effectLst/>
                <a:uLnTx/>
                <a:uFillTx/>
                <a:latin typeface="Calibri"/>
                <a:ea typeface="+mn-ea"/>
                <a:cs typeface="Calibri"/>
              </a:rPr>
              <a:t>a</a:t>
            </a:r>
            <a:r>
              <a:rPr kumimoji="0" sz="1200" b="1" i="0" u="none" strike="noStrike" kern="1200" cap="none" spc="0" normalizeH="0" baseline="0" noProof="0" dirty="0">
                <a:ln>
                  <a:noFill/>
                </a:ln>
                <a:solidFill>
                  <a:srgbClr val="FFFFFF"/>
                </a:solidFill>
                <a:effectLst/>
                <a:uLnTx/>
                <a:uFillTx/>
                <a:latin typeface="Calibri"/>
                <a:ea typeface="+mn-ea"/>
                <a:cs typeface="Calibri"/>
              </a:rPr>
              <a:t>l</a:t>
            </a:r>
            <a:r>
              <a:rPr kumimoji="0" sz="1200" b="1" i="0" u="none" strike="noStrike" kern="1200" cap="none" spc="-5" normalizeH="0" baseline="0" noProof="0" dirty="0">
                <a:ln>
                  <a:noFill/>
                </a:ln>
                <a:solidFill>
                  <a:srgbClr val="FFFFFF"/>
                </a:solidFill>
                <a:effectLst/>
                <a:uLnTx/>
                <a:uFillTx/>
                <a:latin typeface="Calibri"/>
                <a:ea typeface="+mn-ea"/>
                <a:cs typeface="Calibri"/>
              </a:rPr>
              <a:t>s</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12" name="object 12"/>
          <p:cNvSpPr/>
          <p:nvPr/>
        </p:nvSpPr>
        <p:spPr>
          <a:xfrm>
            <a:off x="4213859" y="3468623"/>
            <a:ext cx="1127760" cy="1137285"/>
          </a:xfrm>
          <a:custGeom>
            <a:avLst/>
            <a:gdLst/>
            <a:ahLst/>
            <a:cxnLst/>
            <a:rect l="l" t="t" r="r" b="b"/>
            <a:pathLst>
              <a:path w="1127760" h="1137285">
                <a:moveTo>
                  <a:pt x="563880" y="0"/>
                </a:moveTo>
                <a:lnTo>
                  <a:pt x="517633" y="1884"/>
                </a:lnTo>
                <a:lnTo>
                  <a:pt x="472417" y="7440"/>
                </a:lnTo>
                <a:lnTo>
                  <a:pt x="428374" y="16520"/>
                </a:lnTo>
                <a:lnTo>
                  <a:pt x="385652" y="28980"/>
                </a:lnTo>
                <a:lnTo>
                  <a:pt x="344394" y="44672"/>
                </a:lnTo>
                <a:lnTo>
                  <a:pt x="304747" y="63450"/>
                </a:lnTo>
                <a:lnTo>
                  <a:pt x="266854" y="85167"/>
                </a:lnTo>
                <a:lnTo>
                  <a:pt x="230862" y="109679"/>
                </a:lnTo>
                <a:lnTo>
                  <a:pt x="196915" y="136837"/>
                </a:lnTo>
                <a:lnTo>
                  <a:pt x="165158" y="166496"/>
                </a:lnTo>
                <a:lnTo>
                  <a:pt x="135737" y="198510"/>
                </a:lnTo>
                <a:lnTo>
                  <a:pt x="108797" y="232733"/>
                </a:lnTo>
                <a:lnTo>
                  <a:pt x="84483" y="269017"/>
                </a:lnTo>
                <a:lnTo>
                  <a:pt x="62940" y="307217"/>
                </a:lnTo>
                <a:lnTo>
                  <a:pt x="44313" y="347186"/>
                </a:lnTo>
                <a:lnTo>
                  <a:pt x="28747" y="388778"/>
                </a:lnTo>
                <a:lnTo>
                  <a:pt x="16388" y="431847"/>
                </a:lnTo>
                <a:lnTo>
                  <a:pt x="7380" y="476246"/>
                </a:lnTo>
                <a:lnTo>
                  <a:pt x="1869" y="521830"/>
                </a:lnTo>
                <a:lnTo>
                  <a:pt x="0" y="568451"/>
                </a:lnTo>
                <a:lnTo>
                  <a:pt x="1869" y="615073"/>
                </a:lnTo>
                <a:lnTo>
                  <a:pt x="7380" y="660657"/>
                </a:lnTo>
                <a:lnTo>
                  <a:pt x="16388" y="705056"/>
                </a:lnTo>
                <a:lnTo>
                  <a:pt x="28747" y="748125"/>
                </a:lnTo>
                <a:lnTo>
                  <a:pt x="44313" y="789717"/>
                </a:lnTo>
                <a:lnTo>
                  <a:pt x="62940" y="829686"/>
                </a:lnTo>
                <a:lnTo>
                  <a:pt x="84483" y="867886"/>
                </a:lnTo>
                <a:lnTo>
                  <a:pt x="108797" y="904170"/>
                </a:lnTo>
                <a:lnTo>
                  <a:pt x="135737" y="938393"/>
                </a:lnTo>
                <a:lnTo>
                  <a:pt x="165158" y="970407"/>
                </a:lnTo>
                <a:lnTo>
                  <a:pt x="196915" y="1000066"/>
                </a:lnTo>
                <a:lnTo>
                  <a:pt x="230862" y="1027224"/>
                </a:lnTo>
                <a:lnTo>
                  <a:pt x="266854" y="1051736"/>
                </a:lnTo>
                <a:lnTo>
                  <a:pt x="304747" y="1073453"/>
                </a:lnTo>
                <a:lnTo>
                  <a:pt x="344394" y="1092231"/>
                </a:lnTo>
                <a:lnTo>
                  <a:pt x="385652" y="1107923"/>
                </a:lnTo>
                <a:lnTo>
                  <a:pt x="428374" y="1120383"/>
                </a:lnTo>
                <a:lnTo>
                  <a:pt x="472417" y="1129463"/>
                </a:lnTo>
                <a:lnTo>
                  <a:pt x="517633" y="1135019"/>
                </a:lnTo>
                <a:lnTo>
                  <a:pt x="563880" y="1136903"/>
                </a:lnTo>
                <a:lnTo>
                  <a:pt x="610126" y="1135019"/>
                </a:lnTo>
                <a:lnTo>
                  <a:pt x="655342" y="1129463"/>
                </a:lnTo>
                <a:lnTo>
                  <a:pt x="699385" y="1120383"/>
                </a:lnTo>
                <a:lnTo>
                  <a:pt x="742107" y="1107923"/>
                </a:lnTo>
                <a:lnTo>
                  <a:pt x="783365" y="1092231"/>
                </a:lnTo>
                <a:lnTo>
                  <a:pt x="823012" y="1073453"/>
                </a:lnTo>
                <a:lnTo>
                  <a:pt x="860905" y="1051736"/>
                </a:lnTo>
                <a:lnTo>
                  <a:pt x="896897" y="1027224"/>
                </a:lnTo>
                <a:lnTo>
                  <a:pt x="930844" y="1000066"/>
                </a:lnTo>
                <a:lnTo>
                  <a:pt x="962601" y="970407"/>
                </a:lnTo>
                <a:lnTo>
                  <a:pt x="992022" y="938393"/>
                </a:lnTo>
                <a:lnTo>
                  <a:pt x="1018962" y="904170"/>
                </a:lnTo>
                <a:lnTo>
                  <a:pt x="1043276" y="867886"/>
                </a:lnTo>
                <a:lnTo>
                  <a:pt x="1064819" y="829686"/>
                </a:lnTo>
                <a:lnTo>
                  <a:pt x="1083446" y="789717"/>
                </a:lnTo>
                <a:lnTo>
                  <a:pt x="1099012" y="748125"/>
                </a:lnTo>
                <a:lnTo>
                  <a:pt x="1111371" y="705056"/>
                </a:lnTo>
                <a:lnTo>
                  <a:pt x="1120379" y="660657"/>
                </a:lnTo>
                <a:lnTo>
                  <a:pt x="1125890" y="615073"/>
                </a:lnTo>
                <a:lnTo>
                  <a:pt x="1127760" y="568451"/>
                </a:lnTo>
                <a:lnTo>
                  <a:pt x="1125890" y="521830"/>
                </a:lnTo>
                <a:lnTo>
                  <a:pt x="1120379" y="476246"/>
                </a:lnTo>
                <a:lnTo>
                  <a:pt x="1111371" y="431847"/>
                </a:lnTo>
                <a:lnTo>
                  <a:pt x="1099012" y="388778"/>
                </a:lnTo>
                <a:lnTo>
                  <a:pt x="1083446" y="347186"/>
                </a:lnTo>
                <a:lnTo>
                  <a:pt x="1064819" y="307217"/>
                </a:lnTo>
                <a:lnTo>
                  <a:pt x="1043276" y="269017"/>
                </a:lnTo>
                <a:lnTo>
                  <a:pt x="1018962" y="232733"/>
                </a:lnTo>
                <a:lnTo>
                  <a:pt x="992022" y="198510"/>
                </a:lnTo>
                <a:lnTo>
                  <a:pt x="962601" y="166496"/>
                </a:lnTo>
                <a:lnTo>
                  <a:pt x="930844" y="136837"/>
                </a:lnTo>
                <a:lnTo>
                  <a:pt x="896897" y="109679"/>
                </a:lnTo>
                <a:lnTo>
                  <a:pt x="860905" y="85167"/>
                </a:lnTo>
                <a:lnTo>
                  <a:pt x="823012" y="63450"/>
                </a:lnTo>
                <a:lnTo>
                  <a:pt x="783365" y="44672"/>
                </a:lnTo>
                <a:lnTo>
                  <a:pt x="742107" y="28980"/>
                </a:lnTo>
                <a:lnTo>
                  <a:pt x="699385" y="16520"/>
                </a:lnTo>
                <a:lnTo>
                  <a:pt x="655342" y="7440"/>
                </a:lnTo>
                <a:lnTo>
                  <a:pt x="610126" y="1884"/>
                </a:lnTo>
                <a:lnTo>
                  <a:pt x="563880" y="0"/>
                </a:lnTo>
                <a:close/>
              </a:path>
            </a:pathLst>
          </a:custGeom>
          <a:solidFill>
            <a:srgbClr val="04507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object 13"/>
          <p:cNvSpPr txBox="1"/>
          <p:nvPr/>
        </p:nvSpPr>
        <p:spPr>
          <a:xfrm>
            <a:off x="4516303" y="3734865"/>
            <a:ext cx="483234" cy="360680"/>
          </a:xfrm>
          <a:prstGeom prst="rect">
            <a:avLst/>
          </a:prstGeom>
        </p:spPr>
        <p:txBody>
          <a:bodyPr vert="horz" wrap="square" lIns="0" tIns="0" rIns="0" bIns="0" rtlCol="0">
            <a:spAutoFit/>
          </a:bodyPr>
          <a:lstStyle/>
          <a:p>
            <a:pPr marL="12700" marR="5080" lvl="0" indent="73025"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15" normalizeH="0" baseline="0" noProof="0" dirty="0">
                <a:ln>
                  <a:noFill/>
                </a:ln>
                <a:solidFill>
                  <a:srgbClr val="FFFFFF"/>
                </a:solidFill>
                <a:effectLst/>
                <a:uLnTx/>
                <a:uFillTx/>
                <a:latin typeface="Calibri"/>
                <a:ea typeface="+mn-ea"/>
                <a:cs typeface="Calibri"/>
              </a:rPr>
              <a:t>R</a:t>
            </a:r>
            <a:r>
              <a:rPr kumimoji="0" sz="1200" b="1" i="0" u="none" strike="noStrike" kern="1200" cap="none" spc="-10" normalizeH="0" baseline="0" noProof="0" dirty="0">
                <a:ln>
                  <a:noFill/>
                </a:ln>
                <a:solidFill>
                  <a:srgbClr val="FFFFFF"/>
                </a:solidFill>
                <a:effectLst/>
                <a:uLnTx/>
                <a:uFillTx/>
                <a:latin typeface="Calibri"/>
                <a:ea typeface="+mn-ea"/>
                <a:cs typeface="Calibri"/>
              </a:rPr>
              <a:t>IAs/</a:t>
            </a:r>
            <a:r>
              <a:rPr kumimoji="0" sz="1200" b="1" i="0" u="none" strike="noStrike" kern="1200" cap="none" spc="-5" normalizeH="0" baseline="0" noProof="0" dirty="0">
                <a:ln>
                  <a:noFill/>
                </a:ln>
                <a:solidFill>
                  <a:srgbClr val="FFFFFF"/>
                </a:solidFill>
                <a:effectLst/>
                <a:uLnTx/>
                <a:uFillTx/>
                <a:latin typeface="Calibri"/>
                <a:ea typeface="+mn-ea"/>
                <a:cs typeface="Calibri"/>
              </a:rPr>
              <a:t> </a:t>
            </a:r>
            <a:r>
              <a:rPr kumimoji="0" sz="1200" b="1" i="0" u="none" strike="noStrike" kern="1200" cap="none" spc="-45" normalizeH="0" baseline="0" noProof="0" dirty="0">
                <a:ln>
                  <a:noFill/>
                </a:ln>
                <a:solidFill>
                  <a:srgbClr val="FFFFFF"/>
                </a:solidFill>
                <a:effectLst/>
                <a:uLnTx/>
                <a:uFillTx/>
                <a:latin typeface="Calibri"/>
                <a:ea typeface="+mn-ea"/>
                <a:cs typeface="Calibri"/>
              </a:rPr>
              <a:t>W</a:t>
            </a:r>
            <a:r>
              <a:rPr kumimoji="0" sz="1200" b="1" i="0" u="none" strike="noStrike" kern="1200" cap="none" spc="-5" normalizeH="0" baseline="0" noProof="0" dirty="0">
                <a:ln>
                  <a:noFill/>
                </a:ln>
                <a:solidFill>
                  <a:srgbClr val="FFFFFF"/>
                </a:solidFill>
                <a:effectLst/>
                <a:uLnTx/>
                <a:uFillTx/>
                <a:latin typeface="Calibri"/>
                <a:ea typeface="+mn-ea"/>
                <a:cs typeface="Calibri"/>
              </a:rPr>
              <a:t>e</a:t>
            </a:r>
            <a:r>
              <a:rPr kumimoji="0" sz="1200" b="1" i="0" u="none" strike="noStrike" kern="1200" cap="none" spc="-15" normalizeH="0" baseline="0" noProof="0" dirty="0">
                <a:ln>
                  <a:noFill/>
                </a:ln>
                <a:solidFill>
                  <a:srgbClr val="FFFFFF"/>
                </a:solidFill>
                <a:effectLst/>
                <a:uLnTx/>
                <a:uFillTx/>
                <a:latin typeface="Calibri"/>
                <a:ea typeface="+mn-ea"/>
                <a:cs typeface="Calibri"/>
              </a:rPr>
              <a:t>a</a:t>
            </a:r>
            <a:r>
              <a:rPr kumimoji="0" sz="1200" b="1" i="0" u="none" strike="noStrike" kern="1200" cap="none" spc="0" normalizeH="0" baseline="0" noProof="0" dirty="0">
                <a:ln>
                  <a:noFill/>
                </a:ln>
                <a:solidFill>
                  <a:srgbClr val="FFFFFF"/>
                </a:solidFill>
                <a:effectLst/>
                <a:uLnTx/>
                <a:uFillTx/>
                <a:latin typeface="Calibri"/>
                <a:ea typeface="+mn-ea"/>
                <a:cs typeface="Calibri"/>
              </a:rPr>
              <a:t>l</a:t>
            </a:r>
            <a:r>
              <a:rPr kumimoji="0" sz="1200" b="1" i="0" u="none" strike="noStrike" kern="1200" cap="none" spc="-10" normalizeH="0" baseline="0" noProof="0" dirty="0">
                <a:ln>
                  <a:noFill/>
                </a:ln>
                <a:solidFill>
                  <a:srgbClr val="FFFFFF"/>
                </a:solidFill>
                <a:effectLst/>
                <a:uLnTx/>
                <a:uFillTx/>
                <a:latin typeface="Calibri"/>
                <a:ea typeface="+mn-ea"/>
                <a:cs typeface="Calibri"/>
              </a:rPr>
              <a:t>th</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14" name="object 14"/>
          <p:cNvSpPr txBox="1"/>
          <p:nvPr/>
        </p:nvSpPr>
        <p:spPr>
          <a:xfrm>
            <a:off x="4449247" y="4100625"/>
            <a:ext cx="650240" cy="1778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15" normalizeH="0" baseline="0" noProof="0" dirty="0">
                <a:ln>
                  <a:noFill/>
                </a:ln>
                <a:solidFill>
                  <a:srgbClr val="FFFFFF"/>
                </a:solidFill>
                <a:effectLst/>
                <a:uLnTx/>
                <a:uFillTx/>
                <a:latin typeface="Calibri"/>
                <a:ea typeface="+mn-ea"/>
                <a:cs typeface="Calibri"/>
              </a:rPr>
              <a:t>Ma</a:t>
            </a:r>
            <a:r>
              <a:rPr kumimoji="0" sz="1200" b="1" i="0" u="none" strike="noStrike" kern="1200" cap="none" spc="-10" normalizeH="0" baseline="0" noProof="0" dirty="0">
                <a:ln>
                  <a:noFill/>
                </a:ln>
                <a:solidFill>
                  <a:srgbClr val="FFFFFF"/>
                </a:solidFill>
                <a:effectLst/>
                <a:uLnTx/>
                <a:uFillTx/>
                <a:latin typeface="Calibri"/>
                <a:ea typeface="+mn-ea"/>
                <a:cs typeface="Calibri"/>
              </a:rPr>
              <a:t>n</a:t>
            </a:r>
            <a:r>
              <a:rPr kumimoji="0" sz="1200" b="1" i="0" u="none" strike="noStrike" kern="1200" cap="none" spc="-15" normalizeH="0" baseline="0" noProof="0" dirty="0">
                <a:ln>
                  <a:noFill/>
                </a:ln>
                <a:solidFill>
                  <a:srgbClr val="FFFFFF"/>
                </a:solidFill>
                <a:effectLst/>
                <a:uLnTx/>
                <a:uFillTx/>
                <a:latin typeface="Calibri"/>
                <a:ea typeface="+mn-ea"/>
                <a:cs typeface="Calibri"/>
              </a:rPr>
              <a:t>a</a:t>
            </a:r>
            <a:r>
              <a:rPr kumimoji="0" sz="1200" b="1" i="0" u="none" strike="noStrike" kern="1200" cap="none" spc="-30" normalizeH="0" baseline="0" noProof="0" dirty="0">
                <a:ln>
                  <a:noFill/>
                </a:ln>
                <a:solidFill>
                  <a:srgbClr val="FFFFFF"/>
                </a:solidFill>
                <a:effectLst/>
                <a:uLnTx/>
                <a:uFillTx/>
                <a:latin typeface="Calibri"/>
                <a:ea typeface="+mn-ea"/>
                <a:cs typeface="Calibri"/>
              </a:rPr>
              <a:t>g</a:t>
            </a:r>
            <a:r>
              <a:rPr kumimoji="0" sz="1200" b="1" i="0" u="none" strike="noStrike" kern="1200" cap="none" spc="-5" normalizeH="0" baseline="0" noProof="0" dirty="0">
                <a:ln>
                  <a:noFill/>
                </a:ln>
                <a:solidFill>
                  <a:srgbClr val="FFFFFF"/>
                </a:solidFill>
                <a:effectLst/>
                <a:uLnTx/>
                <a:uFillTx/>
                <a:latin typeface="Calibri"/>
                <a:ea typeface="+mn-ea"/>
                <a:cs typeface="Calibri"/>
              </a:rPr>
              <a:t>e</a:t>
            </a:r>
            <a:r>
              <a:rPr kumimoji="0" sz="1200" b="1" i="0" u="none" strike="noStrike" kern="1200" cap="none" spc="-10" normalizeH="0" baseline="0" noProof="0" dirty="0">
                <a:ln>
                  <a:noFill/>
                </a:ln>
                <a:solidFill>
                  <a:srgbClr val="FFFFFF"/>
                </a:solidFill>
                <a:effectLst/>
                <a:uLnTx/>
                <a:uFillTx/>
                <a:latin typeface="Calibri"/>
                <a:ea typeface="+mn-ea"/>
                <a:cs typeface="Calibri"/>
              </a:rPr>
              <a:t>r</a:t>
            </a:r>
            <a:r>
              <a:rPr kumimoji="0" sz="1200" b="1" i="0" u="none" strike="noStrike" kern="1200" cap="none" spc="-5" normalizeH="0" baseline="0" noProof="0" dirty="0">
                <a:ln>
                  <a:noFill/>
                </a:ln>
                <a:solidFill>
                  <a:srgbClr val="FFFFFF"/>
                </a:solidFill>
                <a:effectLst/>
                <a:uLnTx/>
                <a:uFillTx/>
                <a:latin typeface="Calibri"/>
                <a:ea typeface="+mn-ea"/>
                <a:cs typeface="Calibri"/>
              </a:rPr>
              <a:t>s</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15" name="object 15"/>
          <p:cNvSpPr/>
          <p:nvPr/>
        </p:nvSpPr>
        <p:spPr>
          <a:xfrm>
            <a:off x="6106667" y="4622291"/>
            <a:ext cx="1117600" cy="1117600"/>
          </a:xfrm>
          <a:custGeom>
            <a:avLst/>
            <a:gdLst/>
            <a:ahLst/>
            <a:cxnLst/>
            <a:rect l="l" t="t" r="r" b="b"/>
            <a:pathLst>
              <a:path w="1117600" h="1117600">
                <a:moveTo>
                  <a:pt x="558546" y="0"/>
                </a:moveTo>
                <a:lnTo>
                  <a:pt x="512737" y="1851"/>
                </a:lnTo>
                <a:lnTo>
                  <a:pt x="467948" y="7310"/>
                </a:lnTo>
                <a:lnTo>
                  <a:pt x="424322" y="16233"/>
                </a:lnTo>
                <a:lnTo>
                  <a:pt x="382004" y="28475"/>
                </a:lnTo>
                <a:lnTo>
                  <a:pt x="341137" y="43894"/>
                </a:lnTo>
                <a:lnTo>
                  <a:pt x="301864" y="62345"/>
                </a:lnTo>
                <a:lnTo>
                  <a:pt x="264330" y="83684"/>
                </a:lnTo>
                <a:lnTo>
                  <a:pt x="228678" y="107768"/>
                </a:lnTo>
                <a:lnTo>
                  <a:pt x="195052" y="134454"/>
                </a:lnTo>
                <a:lnTo>
                  <a:pt x="163596" y="163596"/>
                </a:lnTo>
                <a:lnTo>
                  <a:pt x="134454" y="195052"/>
                </a:lnTo>
                <a:lnTo>
                  <a:pt x="107768" y="228678"/>
                </a:lnTo>
                <a:lnTo>
                  <a:pt x="83684" y="264330"/>
                </a:lnTo>
                <a:lnTo>
                  <a:pt x="62345" y="301864"/>
                </a:lnTo>
                <a:lnTo>
                  <a:pt x="43894" y="341137"/>
                </a:lnTo>
                <a:lnTo>
                  <a:pt x="28475" y="382004"/>
                </a:lnTo>
                <a:lnTo>
                  <a:pt x="16233" y="424322"/>
                </a:lnTo>
                <a:lnTo>
                  <a:pt x="7310" y="467948"/>
                </a:lnTo>
                <a:lnTo>
                  <a:pt x="1851" y="512737"/>
                </a:lnTo>
                <a:lnTo>
                  <a:pt x="0" y="558545"/>
                </a:lnTo>
                <a:lnTo>
                  <a:pt x="1851" y="604354"/>
                </a:lnTo>
                <a:lnTo>
                  <a:pt x="7310" y="649143"/>
                </a:lnTo>
                <a:lnTo>
                  <a:pt x="16233" y="692769"/>
                </a:lnTo>
                <a:lnTo>
                  <a:pt x="28475" y="735087"/>
                </a:lnTo>
                <a:lnTo>
                  <a:pt x="43894" y="775954"/>
                </a:lnTo>
                <a:lnTo>
                  <a:pt x="62345" y="815227"/>
                </a:lnTo>
                <a:lnTo>
                  <a:pt x="83684" y="852761"/>
                </a:lnTo>
                <a:lnTo>
                  <a:pt x="107768" y="888413"/>
                </a:lnTo>
                <a:lnTo>
                  <a:pt x="134454" y="922039"/>
                </a:lnTo>
                <a:lnTo>
                  <a:pt x="163596" y="953495"/>
                </a:lnTo>
                <a:lnTo>
                  <a:pt x="195052" y="982637"/>
                </a:lnTo>
                <a:lnTo>
                  <a:pt x="228678" y="1009323"/>
                </a:lnTo>
                <a:lnTo>
                  <a:pt x="264330" y="1033407"/>
                </a:lnTo>
                <a:lnTo>
                  <a:pt x="301864" y="1054746"/>
                </a:lnTo>
                <a:lnTo>
                  <a:pt x="341137" y="1073197"/>
                </a:lnTo>
                <a:lnTo>
                  <a:pt x="382004" y="1088616"/>
                </a:lnTo>
                <a:lnTo>
                  <a:pt x="424322" y="1100858"/>
                </a:lnTo>
                <a:lnTo>
                  <a:pt x="467948" y="1109781"/>
                </a:lnTo>
                <a:lnTo>
                  <a:pt x="512737" y="1115240"/>
                </a:lnTo>
                <a:lnTo>
                  <a:pt x="558546" y="1117091"/>
                </a:lnTo>
                <a:lnTo>
                  <a:pt x="604356" y="1115240"/>
                </a:lnTo>
                <a:lnTo>
                  <a:pt x="649146" y="1109781"/>
                </a:lnTo>
                <a:lnTo>
                  <a:pt x="692773" y="1100858"/>
                </a:lnTo>
                <a:lnTo>
                  <a:pt x="735092" y="1088616"/>
                </a:lnTo>
                <a:lnTo>
                  <a:pt x="775960" y="1073197"/>
                </a:lnTo>
                <a:lnTo>
                  <a:pt x="815232" y="1054746"/>
                </a:lnTo>
                <a:lnTo>
                  <a:pt x="852767" y="1033407"/>
                </a:lnTo>
                <a:lnTo>
                  <a:pt x="888418" y="1009323"/>
                </a:lnTo>
                <a:lnTo>
                  <a:pt x="922044" y="982637"/>
                </a:lnTo>
                <a:lnTo>
                  <a:pt x="953500" y="953495"/>
                </a:lnTo>
                <a:lnTo>
                  <a:pt x="982642" y="922039"/>
                </a:lnTo>
                <a:lnTo>
                  <a:pt x="1009326" y="888413"/>
                </a:lnTo>
                <a:lnTo>
                  <a:pt x="1033410" y="852761"/>
                </a:lnTo>
                <a:lnTo>
                  <a:pt x="1054749" y="815227"/>
                </a:lnTo>
                <a:lnTo>
                  <a:pt x="1073199" y="775954"/>
                </a:lnTo>
                <a:lnTo>
                  <a:pt x="1088617" y="735087"/>
                </a:lnTo>
                <a:lnTo>
                  <a:pt x="1100859" y="692769"/>
                </a:lnTo>
                <a:lnTo>
                  <a:pt x="1109781" y="649143"/>
                </a:lnTo>
                <a:lnTo>
                  <a:pt x="1115240" y="604354"/>
                </a:lnTo>
                <a:lnTo>
                  <a:pt x="1117092" y="558545"/>
                </a:lnTo>
                <a:lnTo>
                  <a:pt x="1115240" y="512737"/>
                </a:lnTo>
                <a:lnTo>
                  <a:pt x="1109781" y="467948"/>
                </a:lnTo>
                <a:lnTo>
                  <a:pt x="1100859" y="424322"/>
                </a:lnTo>
                <a:lnTo>
                  <a:pt x="1088617" y="382004"/>
                </a:lnTo>
                <a:lnTo>
                  <a:pt x="1073199" y="341137"/>
                </a:lnTo>
                <a:lnTo>
                  <a:pt x="1054749" y="301864"/>
                </a:lnTo>
                <a:lnTo>
                  <a:pt x="1033410" y="264330"/>
                </a:lnTo>
                <a:lnTo>
                  <a:pt x="1009326" y="228678"/>
                </a:lnTo>
                <a:lnTo>
                  <a:pt x="982642" y="195052"/>
                </a:lnTo>
                <a:lnTo>
                  <a:pt x="953500" y="163596"/>
                </a:lnTo>
                <a:lnTo>
                  <a:pt x="922044" y="134454"/>
                </a:lnTo>
                <a:lnTo>
                  <a:pt x="888418" y="107768"/>
                </a:lnTo>
                <a:lnTo>
                  <a:pt x="852767" y="83684"/>
                </a:lnTo>
                <a:lnTo>
                  <a:pt x="815232" y="62345"/>
                </a:lnTo>
                <a:lnTo>
                  <a:pt x="775960" y="43894"/>
                </a:lnTo>
                <a:lnTo>
                  <a:pt x="735092" y="28475"/>
                </a:lnTo>
                <a:lnTo>
                  <a:pt x="692773" y="16233"/>
                </a:lnTo>
                <a:lnTo>
                  <a:pt x="649146" y="7310"/>
                </a:lnTo>
                <a:lnTo>
                  <a:pt x="604356" y="1851"/>
                </a:lnTo>
                <a:lnTo>
                  <a:pt x="558546" y="0"/>
                </a:lnTo>
                <a:close/>
              </a:path>
            </a:pathLst>
          </a:custGeom>
          <a:solidFill>
            <a:srgbClr val="FFC60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bject 16"/>
          <p:cNvSpPr txBox="1"/>
          <p:nvPr/>
        </p:nvSpPr>
        <p:spPr>
          <a:xfrm>
            <a:off x="5021195" y="4964294"/>
            <a:ext cx="839469" cy="360680"/>
          </a:xfrm>
          <a:prstGeom prst="rect">
            <a:avLst/>
          </a:prstGeom>
        </p:spPr>
        <p:txBody>
          <a:bodyPr vert="horz" wrap="square" lIns="0" tIns="0" rIns="0" bIns="0" rtlCol="0">
            <a:spAutoFit/>
          </a:bodyPr>
          <a:lstStyle/>
          <a:p>
            <a:pPr marL="44450" marR="5080" lvl="0" indent="-32384"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10" normalizeH="0" baseline="0" noProof="0" dirty="0">
                <a:ln>
                  <a:noFill/>
                </a:ln>
                <a:solidFill>
                  <a:srgbClr val="FFFFFF"/>
                </a:solidFill>
                <a:effectLst/>
                <a:uLnTx/>
                <a:uFillTx/>
                <a:latin typeface="Calibri"/>
                <a:ea typeface="+mn-ea"/>
                <a:cs typeface="Calibri"/>
              </a:rPr>
              <a:t>Consu</a:t>
            </a:r>
            <a:r>
              <a:rPr kumimoji="0" sz="1200" b="1" i="0" u="none" strike="noStrike" kern="1200" cap="none" spc="0" normalizeH="0" baseline="0" noProof="0" dirty="0">
                <a:ln>
                  <a:noFill/>
                </a:ln>
                <a:solidFill>
                  <a:srgbClr val="FFFFFF"/>
                </a:solidFill>
                <a:effectLst/>
                <a:uLnTx/>
                <a:uFillTx/>
                <a:latin typeface="Calibri"/>
                <a:ea typeface="+mn-ea"/>
                <a:cs typeface="Calibri"/>
              </a:rPr>
              <a:t>l</a:t>
            </a:r>
            <a:r>
              <a:rPr kumimoji="0" sz="1200" b="1" i="0" u="none" strike="noStrike" kern="1200" cap="none" spc="-15" normalizeH="0" baseline="0" noProof="0" dirty="0">
                <a:ln>
                  <a:noFill/>
                </a:ln>
                <a:solidFill>
                  <a:srgbClr val="FFFFFF"/>
                </a:solidFill>
                <a:effectLst/>
                <a:uLnTx/>
                <a:uFillTx/>
                <a:latin typeface="Calibri"/>
                <a:ea typeface="+mn-ea"/>
                <a:cs typeface="Calibri"/>
              </a:rPr>
              <a:t>ta</a:t>
            </a:r>
            <a:r>
              <a:rPr kumimoji="0" sz="1200" b="1" i="0" u="none" strike="noStrike" kern="1200" cap="none" spc="-20" normalizeH="0" baseline="0" noProof="0" dirty="0">
                <a:ln>
                  <a:noFill/>
                </a:ln>
                <a:solidFill>
                  <a:srgbClr val="FFFFFF"/>
                </a:solidFill>
                <a:effectLst/>
                <a:uLnTx/>
                <a:uFillTx/>
                <a:latin typeface="Calibri"/>
                <a:ea typeface="+mn-ea"/>
                <a:cs typeface="Calibri"/>
              </a:rPr>
              <a:t>n</a:t>
            </a:r>
            <a:r>
              <a:rPr kumimoji="0" sz="1200" b="1" i="0" u="none" strike="noStrike" kern="1200" cap="none" spc="-5" normalizeH="0" baseline="0" noProof="0" dirty="0">
                <a:ln>
                  <a:noFill/>
                </a:ln>
                <a:solidFill>
                  <a:srgbClr val="FFFFFF"/>
                </a:solidFill>
                <a:effectLst/>
                <a:uLnTx/>
                <a:uFillTx/>
                <a:latin typeface="Calibri"/>
                <a:ea typeface="+mn-ea"/>
                <a:cs typeface="Calibri"/>
              </a:rPr>
              <a:t>ts/ </a:t>
            </a:r>
            <a:r>
              <a:rPr kumimoji="0" sz="1200" b="1" i="0" u="none" strike="noStrike" kern="1200" cap="none" spc="0" normalizeH="0" baseline="0" noProof="0" dirty="0">
                <a:ln>
                  <a:noFill/>
                </a:ln>
                <a:solidFill>
                  <a:srgbClr val="FFFFFF"/>
                </a:solidFill>
                <a:effectLst/>
                <a:uLnTx/>
                <a:uFillTx/>
                <a:latin typeface="Calibri"/>
                <a:ea typeface="+mn-ea"/>
                <a:cs typeface="Calibri"/>
              </a:rPr>
              <a:t>Wi</a:t>
            </a:r>
            <a:r>
              <a:rPr kumimoji="0" sz="1200" b="1" i="0" u="none" strike="noStrike" kern="1200" cap="none" spc="-10" normalizeH="0" baseline="0" noProof="0" dirty="0">
                <a:ln>
                  <a:noFill/>
                </a:ln>
                <a:solidFill>
                  <a:srgbClr val="FFFFFF"/>
                </a:solidFill>
                <a:effectLst/>
                <a:uLnTx/>
                <a:uFillTx/>
                <a:latin typeface="Calibri"/>
                <a:ea typeface="+mn-ea"/>
                <a:cs typeface="Calibri"/>
              </a:rPr>
              <a:t>r</a:t>
            </a:r>
            <a:r>
              <a:rPr kumimoji="0" sz="1200" b="1" i="0" u="none" strike="noStrike" kern="1200" cap="none" spc="-5" normalizeH="0" baseline="0" noProof="0" dirty="0">
                <a:ln>
                  <a:noFill/>
                </a:ln>
                <a:solidFill>
                  <a:srgbClr val="FFFFFF"/>
                </a:solidFill>
                <a:effectLst/>
                <a:uLnTx/>
                <a:uFillTx/>
                <a:latin typeface="Calibri"/>
                <a:ea typeface="+mn-ea"/>
                <a:cs typeface="Calibri"/>
              </a:rPr>
              <a:t>e</a:t>
            </a:r>
            <a:r>
              <a:rPr kumimoji="0" sz="1200" b="1" i="0" u="none" strike="noStrike" kern="1200" cap="none" spc="0" normalizeH="0" baseline="0" noProof="0" dirty="0">
                <a:ln>
                  <a:noFill/>
                </a:ln>
                <a:solidFill>
                  <a:srgbClr val="FFFFFF"/>
                </a:solidFill>
                <a:effectLst/>
                <a:uLnTx/>
                <a:uFillTx/>
                <a:latin typeface="Calibri"/>
                <a:ea typeface="+mn-ea"/>
                <a:cs typeface="Calibri"/>
              </a:rPr>
              <a:t>h</a:t>
            </a:r>
            <a:r>
              <a:rPr kumimoji="0" sz="1200" b="1" i="0" u="none" strike="noStrike" kern="1200" cap="none" spc="-10" normalizeH="0" baseline="0" noProof="0" dirty="0">
                <a:ln>
                  <a:noFill/>
                </a:ln>
                <a:solidFill>
                  <a:srgbClr val="FFFFFF"/>
                </a:solidFill>
                <a:effectLst/>
                <a:uLnTx/>
                <a:uFillTx/>
                <a:latin typeface="Calibri"/>
                <a:ea typeface="+mn-ea"/>
                <a:cs typeface="Calibri"/>
              </a:rPr>
              <a:t>ous</a:t>
            </a:r>
            <a:r>
              <a:rPr kumimoji="0" sz="1200" b="1" i="0" u="none" strike="noStrike" kern="1200" cap="none" spc="-5" normalizeH="0" baseline="0" noProof="0" dirty="0">
                <a:ln>
                  <a:noFill/>
                </a:ln>
                <a:solidFill>
                  <a:srgbClr val="FFFFFF"/>
                </a:solidFill>
                <a:effectLst/>
                <a:uLnTx/>
                <a:uFillTx/>
                <a:latin typeface="Calibri"/>
                <a:ea typeface="+mn-ea"/>
                <a:cs typeface="Calibri"/>
              </a:rPr>
              <a:t>es</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17" name="object 17"/>
          <p:cNvSpPr/>
          <p:nvPr/>
        </p:nvSpPr>
        <p:spPr>
          <a:xfrm>
            <a:off x="6731507" y="3496055"/>
            <a:ext cx="1125220" cy="1153795"/>
          </a:xfrm>
          <a:custGeom>
            <a:avLst/>
            <a:gdLst/>
            <a:ahLst/>
            <a:cxnLst/>
            <a:rect l="l" t="t" r="r" b="b"/>
            <a:pathLst>
              <a:path w="1125220" h="1153795">
                <a:moveTo>
                  <a:pt x="562356" y="0"/>
                </a:moveTo>
                <a:lnTo>
                  <a:pt x="516234" y="1912"/>
                </a:lnTo>
                <a:lnTo>
                  <a:pt x="471139" y="7549"/>
                </a:lnTo>
                <a:lnTo>
                  <a:pt x="427216" y="16764"/>
                </a:lnTo>
                <a:lnTo>
                  <a:pt x="384608" y="29407"/>
                </a:lnTo>
                <a:lnTo>
                  <a:pt x="343462" y="45330"/>
                </a:lnTo>
                <a:lnTo>
                  <a:pt x="303921" y="64384"/>
                </a:lnTo>
                <a:lnTo>
                  <a:pt x="266131" y="86422"/>
                </a:lnTo>
                <a:lnTo>
                  <a:pt x="230236" y="111294"/>
                </a:lnTo>
                <a:lnTo>
                  <a:pt x="196381" y="138853"/>
                </a:lnTo>
                <a:lnTo>
                  <a:pt x="164711" y="168949"/>
                </a:lnTo>
                <a:lnTo>
                  <a:pt x="135369" y="201435"/>
                </a:lnTo>
                <a:lnTo>
                  <a:pt x="108502" y="236162"/>
                </a:lnTo>
                <a:lnTo>
                  <a:pt x="84254" y="272981"/>
                </a:lnTo>
                <a:lnTo>
                  <a:pt x="62769" y="311744"/>
                </a:lnTo>
                <a:lnTo>
                  <a:pt x="44193" y="352302"/>
                </a:lnTo>
                <a:lnTo>
                  <a:pt x="28669" y="394508"/>
                </a:lnTo>
                <a:lnTo>
                  <a:pt x="16343" y="438213"/>
                </a:lnTo>
                <a:lnTo>
                  <a:pt x="7360" y="483267"/>
                </a:lnTo>
                <a:lnTo>
                  <a:pt x="1864" y="529524"/>
                </a:lnTo>
                <a:lnTo>
                  <a:pt x="0" y="576834"/>
                </a:lnTo>
                <a:lnTo>
                  <a:pt x="1864" y="624143"/>
                </a:lnTo>
                <a:lnTo>
                  <a:pt x="7360" y="670400"/>
                </a:lnTo>
                <a:lnTo>
                  <a:pt x="16343" y="715454"/>
                </a:lnTo>
                <a:lnTo>
                  <a:pt x="28669" y="759159"/>
                </a:lnTo>
                <a:lnTo>
                  <a:pt x="44193" y="801365"/>
                </a:lnTo>
                <a:lnTo>
                  <a:pt x="62769" y="841923"/>
                </a:lnTo>
                <a:lnTo>
                  <a:pt x="84254" y="880686"/>
                </a:lnTo>
                <a:lnTo>
                  <a:pt x="108502" y="917505"/>
                </a:lnTo>
                <a:lnTo>
                  <a:pt x="135369" y="952232"/>
                </a:lnTo>
                <a:lnTo>
                  <a:pt x="164711" y="984718"/>
                </a:lnTo>
                <a:lnTo>
                  <a:pt x="196381" y="1014814"/>
                </a:lnTo>
                <a:lnTo>
                  <a:pt x="230236" y="1042373"/>
                </a:lnTo>
                <a:lnTo>
                  <a:pt x="266131" y="1067245"/>
                </a:lnTo>
                <a:lnTo>
                  <a:pt x="303921" y="1089283"/>
                </a:lnTo>
                <a:lnTo>
                  <a:pt x="343462" y="1108337"/>
                </a:lnTo>
                <a:lnTo>
                  <a:pt x="384608" y="1124260"/>
                </a:lnTo>
                <a:lnTo>
                  <a:pt x="427216" y="1136903"/>
                </a:lnTo>
                <a:lnTo>
                  <a:pt x="471139" y="1146118"/>
                </a:lnTo>
                <a:lnTo>
                  <a:pt x="516234" y="1151755"/>
                </a:lnTo>
                <a:lnTo>
                  <a:pt x="562356" y="1153668"/>
                </a:lnTo>
                <a:lnTo>
                  <a:pt x="608477" y="1151755"/>
                </a:lnTo>
                <a:lnTo>
                  <a:pt x="653572" y="1146118"/>
                </a:lnTo>
                <a:lnTo>
                  <a:pt x="697495" y="1136903"/>
                </a:lnTo>
                <a:lnTo>
                  <a:pt x="740103" y="1124260"/>
                </a:lnTo>
                <a:lnTo>
                  <a:pt x="781249" y="1108337"/>
                </a:lnTo>
                <a:lnTo>
                  <a:pt x="820790" y="1089283"/>
                </a:lnTo>
                <a:lnTo>
                  <a:pt x="858580" y="1067245"/>
                </a:lnTo>
                <a:lnTo>
                  <a:pt x="894475" y="1042373"/>
                </a:lnTo>
                <a:lnTo>
                  <a:pt x="928330" y="1014814"/>
                </a:lnTo>
                <a:lnTo>
                  <a:pt x="960000" y="984718"/>
                </a:lnTo>
                <a:lnTo>
                  <a:pt x="989342" y="952232"/>
                </a:lnTo>
                <a:lnTo>
                  <a:pt x="1016209" y="917505"/>
                </a:lnTo>
                <a:lnTo>
                  <a:pt x="1040457" y="880686"/>
                </a:lnTo>
                <a:lnTo>
                  <a:pt x="1061942" y="841923"/>
                </a:lnTo>
                <a:lnTo>
                  <a:pt x="1080518" y="801365"/>
                </a:lnTo>
                <a:lnTo>
                  <a:pt x="1096042" y="759159"/>
                </a:lnTo>
                <a:lnTo>
                  <a:pt x="1108368" y="715454"/>
                </a:lnTo>
                <a:lnTo>
                  <a:pt x="1117351" y="670400"/>
                </a:lnTo>
                <a:lnTo>
                  <a:pt x="1122847" y="624143"/>
                </a:lnTo>
                <a:lnTo>
                  <a:pt x="1124712" y="576834"/>
                </a:lnTo>
                <a:lnTo>
                  <a:pt x="1122847" y="529524"/>
                </a:lnTo>
                <a:lnTo>
                  <a:pt x="1117351" y="483267"/>
                </a:lnTo>
                <a:lnTo>
                  <a:pt x="1108368" y="438213"/>
                </a:lnTo>
                <a:lnTo>
                  <a:pt x="1096042" y="394508"/>
                </a:lnTo>
                <a:lnTo>
                  <a:pt x="1080518" y="352302"/>
                </a:lnTo>
                <a:lnTo>
                  <a:pt x="1061942" y="311744"/>
                </a:lnTo>
                <a:lnTo>
                  <a:pt x="1040457" y="272981"/>
                </a:lnTo>
                <a:lnTo>
                  <a:pt x="1016209" y="236162"/>
                </a:lnTo>
                <a:lnTo>
                  <a:pt x="989342" y="201435"/>
                </a:lnTo>
                <a:lnTo>
                  <a:pt x="960000" y="168949"/>
                </a:lnTo>
                <a:lnTo>
                  <a:pt x="928330" y="138853"/>
                </a:lnTo>
                <a:lnTo>
                  <a:pt x="894475" y="111294"/>
                </a:lnTo>
                <a:lnTo>
                  <a:pt x="858580" y="86422"/>
                </a:lnTo>
                <a:lnTo>
                  <a:pt x="820790" y="64384"/>
                </a:lnTo>
                <a:lnTo>
                  <a:pt x="781249" y="45330"/>
                </a:lnTo>
                <a:lnTo>
                  <a:pt x="740103" y="29407"/>
                </a:lnTo>
                <a:lnTo>
                  <a:pt x="697495" y="16764"/>
                </a:lnTo>
                <a:lnTo>
                  <a:pt x="653572" y="7549"/>
                </a:lnTo>
                <a:lnTo>
                  <a:pt x="608477" y="1912"/>
                </a:lnTo>
                <a:lnTo>
                  <a:pt x="562356" y="0"/>
                </a:lnTo>
                <a:close/>
              </a:path>
            </a:pathLst>
          </a:custGeom>
          <a:solidFill>
            <a:srgbClr val="0986A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object 18"/>
          <p:cNvSpPr txBox="1"/>
          <p:nvPr/>
        </p:nvSpPr>
        <p:spPr>
          <a:xfrm>
            <a:off x="7100668" y="4001461"/>
            <a:ext cx="406400" cy="1778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30" normalizeH="0" baseline="0" noProof="0" dirty="0">
                <a:ln>
                  <a:noFill/>
                </a:ln>
                <a:solidFill>
                  <a:srgbClr val="FFFFFF"/>
                </a:solidFill>
                <a:effectLst/>
                <a:uLnTx/>
                <a:uFillTx/>
                <a:latin typeface="Calibri"/>
                <a:ea typeface="+mn-ea"/>
                <a:cs typeface="Calibri"/>
              </a:rPr>
              <a:t>S</a:t>
            </a:r>
            <a:r>
              <a:rPr kumimoji="0" sz="1200" b="1" i="0" u="none" strike="noStrike" kern="1200" cap="none" spc="-5" normalizeH="0" baseline="0" noProof="0" dirty="0">
                <a:ln>
                  <a:noFill/>
                </a:ln>
                <a:solidFill>
                  <a:srgbClr val="FFFFFF"/>
                </a:solidFill>
                <a:effectLst/>
                <a:uLnTx/>
                <a:uFillTx/>
                <a:latin typeface="Calibri"/>
                <a:ea typeface="+mn-ea"/>
                <a:cs typeface="Calibri"/>
              </a:rPr>
              <a:t>TMIs</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19" name="object 19"/>
          <p:cNvSpPr/>
          <p:nvPr/>
        </p:nvSpPr>
        <p:spPr>
          <a:xfrm>
            <a:off x="6105144" y="2360676"/>
            <a:ext cx="1135380" cy="1135380"/>
          </a:xfrm>
          <a:custGeom>
            <a:avLst/>
            <a:gdLst/>
            <a:ahLst/>
            <a:cxnLst/>
            <a:rect l="l" t="t" r="r" b="b"/>
            <a:pathLst>
              <a:path w="1135379" h="1135379">
                <a:moveTo>
                  <a:pt x="567690" y="0"/>
                </a:moveTo>
                <a:lnTo>
                  <a:pt x="521130" y="1881"/>
                </a:lnTo>
                <a:lnTo>
                  <a:pt x="475608" y="7430"/>
                </a:lnTo>
                <a:lnTo>
                  <a:pt x="431268" y="16498"/>
                </a:lnTo>
                <a:lnTo>
                  <a:pt x="388256" y="28941"/>
                </a:lnTo>
                <a:lnTo>
                  <a:pt x="346720" y="44612"/>
                </a:lnTo>
                <a:lnTo>
                  <a:pt x="306804" y="63364"/>
                </a:lnTo>
                <a:lnTo>
                  <a:pt x="268655" y="85053"/>
                </a:lnTo>
                <a:lnTo>
                  <a:pt x="232420" y="109531"/>
                </a:lnTo>
                <a:lnTo>
                  <a:pt x="198244" y="136653"/>
                </a:lnTo>
                <a:lnTo>
                  <a:pt x="166273" y="166273"/>
                </a:lnTo>
                <a:lnTo>
                  <a:pt x="136653" y="198244"/>
                </a:lnTo>
                <a:lnTo>
                  <a:pt x="109531" y="232420"/>
                </a:lnTo>
                <a:lnTo>
                  <a:pt x="85053" y="268655"/>
                </a:lnTo>
                <a:lnTo>
                  <a:pt x="63364" y="306804"/>
                </a:lnTo>
                <a:lnTo>
                  <a:pt x="44612" y="346720"/>
                </a:lnTo>
                <a:lnTo>
                  <a:pt x="28941" y="388256"/>
                </a:lnTo>
                <a:lnTo>
                  <a:pt x="16498" y="431268"/>
                </a:lnTo>
                <a:lnTo>
                  <a:pt x="7430" y="475608"/>
                </a:lnTo>
                <a:lnTo>
                  <a:pt x="1881" y="521130"/>
                </a:lnTo>
                <a:lnTo>
                  <a:pt x="0" y="567689"/>
                </a:lnTo>
                <a:lnTo>
                  <a:pt x="1881" y="614249"/>
                </a:lnTo>
                <a:lnTo>
                  <a:pt x="7430" y="659771"/>
                </a:lnTo>
                <a:lnTo>
                  <a:pt x="16498" y="704111"/>
                </a:lnTo>
                <a:lnTo>
                  <a:pt x="28941" y="747123"/>
                </a:lnTo>
                <a:lnTo>
                  <a:pt x="44612" y="788659"/>
                </a:lnTo>
                <a:lnTo>
                  <a:pt x="63364" y="828575"/>
                </a:lnTo>
                <a:lnTo>
                  <a:pt x="85053" y="866724"/>
                </a:lnTo>
                <a:lnTo>
                  <a:pt x="109531" y="902959"/>
                </a:lnTo>
                <a:lnTo>
                  <a:pt x="136653" y="937135"/>
                </a:lnTo>
                <a:lnTo>
                  <a:pt x="166273" y="969106"/>
                </a:lnTo>
                <a:lnTo>
                  <a:pt x="198244" y="998726"/>
                </a:lnTo>
                <a:lnTo>
                  <a:pt x="232420" y="1025848"/>
                </a:lnTo>
                <a:lnTo>
                  <a:pt x="268655" y="1050326"/>
                </a:lnTo>
                <a:lnTo>
                  <a:pt x="306804" y="1072015"/>
                </a:lnTo>
                <a:lnTo>
                  <a:pt x="346720" y="1090767"/>
                </a:lnTo>
                <a:lnTo>
                  <a:pt x="388256" y="1106438"/>
                </a:lnTo>
                <a:lnTo>
                  <a:pt x="431268" y="1118881"/>
                </a:lnTo>
                <a:lnTo>
                  <a:pt x="475608" y="1127949"/>
                </a:lnTo>
                <a:lnTo>
                  <a:pt x="521130" y="1133498"/>
                </a:lnTo>
                <a:lnTo>
                  <a:pt x="567690" y="1135380"/>
                </a:lnTo>
                <a:lnTo>
                  <a:pt x="614249" y="1133498"/>
                </a:lnTo>
                <a:lnTo>
                  <a:pt x="659771" y="1127949"/>
                </a:lnTo>
                <a:lnTo>
                  <a:pt x="704111" y="1118881"/>
                </a:lnTo>
                <a:lnTo>
                  <a:pt x="747123" y="1106438"/>
                </a:lnTo>
                <a:lnTo>
                  <a:pt x="788659" y="1090767"/>
                </a:lnTo>
                <a:lnTo>
                  <a:pt x="828575" y="1072015"/>
                </a:lnTo>
                <a:lnTo>
                  <a:pt x="866724" y="1050326"/>
                </a:lnTo>
                <a:lnTo>
                  <a:pt x="902959" y="1025848"/>
                </a:lnTo>
                <a:lnTo>
                  <a:pt x="937135" y="998726"/>
                </a:lnTo>
                <a:lnTo>
                  <a:pt x="969106" y="969106"/>
                </a:lnTo>
                <a:lnTo>
                  <a:pt x="998726" y="937135"/>
                </a:lnTo>
                <a:lnTo>
                  <a:pt x="1025848" y="902959"/>
                </a:lnTo>
                <a:lnTo>
                  <a:pt x="1050326" y="866724"/>
                </a:lnTo>
                <a:lnTo>
                  <a:pt x="1072015" y="828575"/>
                </a:lnTo>
                <a:lnTo>
                  <a:pt x="1090767" y="788659"/>
                </a:lnTo>
                <a:lnTo>
                  <a:pt x="1106438" y="747123"/>
                </a:lnTo>
                <a:lnTo>
                  <a:pt x="1118881" y="704111"/>
                </a:lnTo>
                <a:lnTo>
                  <a:pt x="1127949" y="659771"/>
                </a:lnTo>
                <a:lnTo>
                  <a:pt x="1133498" y="614249"/>
                </a:lnTo>
                <a:lnTo>
                  <a:pt x="1135380" y="567689"/>
                </a:lnTo>
                <a:lnTo>
                  <a:pt x="1133498" y="521130"/>
                </a:lnTo>
                <a:lnTo>
                  <a:pt x="1127949" y="475608"/>
                </a:lnTo>
                <a:lnTo>
                  <a:pt x="1118881" y="431268"/>
                </a:lnTo>
                <a:lnTo>
                  <a:pt x="1106438" y="388256"/>
                </a:lnTo>
                <a:lnTo>
                  <a:pt x="1090767" y="346720"/>
                </a:lnTo>
                <a:lnTo>
                  <a:pt x="1072015" y="306804"/>
                </a:lnTo>
                <a:lnTo>
                  <a:pt x="1050326" y="268655"/>
                </a:lnTo>
                <a:lnTo>
                  <a:pt x="1025848" y="232420"/>
                </a:lnTo>
                <a:lnTo>
                  <a:pt x="998726" y="198244"/>
                </a:lnTo>
                <a:lnTo>
                  <a:pt x="969106" y="166273"/>
                </a:lnTo>
                <a:lnTo>
                  <a:pt x="937135" y="136653"/>
                </a:lnTo>
                <a:lnTo>
                  <a:pt x="902959" y="109531"/>
                </a:lnTo>
                <a:lnTo>
                  <a:pt x="866724" y="85053"/>
                </a:lnTo>
                <a:lnTo>
                  <a:pt x="828575" y="63364"/>
                </a:lnTo>
                <a:lnTo>
                  <a:pt x="788659" y="44612"/>
                </a:lnTo>
                <a:lnTo>
                  <a:pt x="747123" y="28941"/>
                </a:lnTo>
                <a:lnTo>
                  <a:pt x="704111" y="16498"/>
                </a:lnTo>
                <a:lnTo>
                  <a:pt x="659771" y="7430"/>
                </a:lnTo>
                <a:lnTo>
                  <a:pt x="614249" y="1881"/>
                </a:lnTo>
                <a:lnTo>
                  <a:pt x="567690" y="0"/>
                </a:lnTo>
                <a:close/>
              </a:path>
            </a:pathLst>
          </a:custGeom>
          <a:solidFill>
            <a:srgbClr val="5758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object 20"/>
          <p:cNvSpPr txBox="1"/>
          <p:nvPr/>
        </p:nvSpPr>
        <p:spPr>
          <a:xfrm>
            <a:off x="6389738" y="2718630"/>
            <a:ext cx="558800" cy="360680"/>
          </a:xfrm>
          <a:prstGeom prst="rect">
            <a:avLst/>
          </a:prstGeom>
        </p:spPr>
        <p:txBody>
          <a:bodyPr vert="horz" wrap="square" lIns="0" tIns="0" rIns="0" bIns="0" rtlCol="0">
            <a:spAutoFit/>
          </a:bodyPr>
          <a:lstStyle/>
          <a:p>
            <a:pPr marL="12700" marR="5080" lvl="0" indent="127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dirty="0">
                <a:ln>
                  <a:noFill/>
                </a:ln>
                <a:solidFill>
                  <a:srgbClr val="FFFFFF"/>
                </a:solidFill>
                <a:effectLst/>
                <a:uLnTx/>
                <a:uFillTx/>
                <a:latin typeface="Calibri"/>
                <a:ea typeface="+mn-ea"/>
                <a:cs typeface="Calibri"/>
              </a:rPr>
              <a:t>G</a:t>
            </a:r>
            <a:r>
              <a:rPr kumimoji="0" sz="1200" b="1" i="0" u="none" strike="noStrike" kern="1200" cap="none" spc="-5" normalizeH="0" baseline="0" noProof="0" dirty="0">
                <a:ln>
                  <a:noFill/>
                </a:ln>
                <a:solidFill>
                  <a:srgbClr val="FFFFFF"/>
                </a:solidFill>
                <a:effectLst/>
                <a:uLnTx/>
                <a:uFillTx/>
                <a:latin typeface="Calibri"/>
                <a:ea typeface="+mn-ea"/>
                <a:cs typeface="Calibri"/>
              </a:rPr>
              <a:t>e</a:t>
            </a:r>
            <a:r>
              <a:rPr kumimoji="0" sz="1200" b="1" i="0" u="none" strike="noStrike" kern="1200" cap="none" spc="0" normalizeH="0" baseline="0" noProof="0" dirty="0">
                <a:ln>
                  <a:noFill/>
                </a:ln>
                <a:solidFill>
                  <a:srgbClr val="FFFFFF"/>
                </a:solidFill>
                <a:effectLst/>
                <a:uLnTx/>
                <a:uFillTx/>
                <a:latin typeface="Calibri"/>
                <a:ea typeface="+mn-ea"/>
                <a:cs typeface="Calibri"/>
              </a:rPr>
              <a:t>n</a:t>
            </a:r>
            <a:r>
              <a:rPr kumimoji="0" sz="1200" b="1" i="0" u="none" strike="noStrike" kern="1200" cap="none" spc="-5" normalizeH="0" baseline="0" noProof="0" dirty="0">
                <a:ln>
                  <a:noFill/>
                </a:ln>
                <a:solidFill>
                  <a:srgbClr val="FFFFFF"/>
                </a:solidFill>
                <a:effectLst/>
                <a:uLnTx/>
                <a:uFillTx/>
                <a:latin typeface="Calibri"/>
                <a:ea typeface="+mn-ea"/>
                <a:cs typeface="Calibri"/>
              </a:rPr>
              <a:t>e</a:t>
            </a:r>
            <a:r>
              <a:rPr kumimoji="0" sz="1200" b="1" i="0" u="none" strike="noStrike" kern="1200" cap="none" spc="-20" normalizeH="0" baseline="0" noProof="0" dirty="0">
                <a:ln>
                  <a:noFill/>
                </a:ln>
                <a:solidFill>
                  <a:srgbClr val="FFFFFF"/>
                </a:solidFill>
                <a:effectLst/>
                <a:uLnTx/>
                <a:uFillTx/>
                <a:latin typeface="Calibri"/>
                <a:ea typeface="+mn-ea"/>
                <a:cs typeface="Calibri"/>
              </a:rPr>
              <a:t>r</a:t>
            </a:r>
            <a:r>
              <a:rPr kumimoji="0" sz="1200" b="1" i="0" u="none" strike="noStrike" kern="1200" cap="none" spc="-15" normalizeH="0" baseline="0" noProof="0" dirty="0">
                <a:ln>
                  <a:noFill/>
                </a:ln>
                <a:solidFill>
                  <a:srgbClr val="FFFFFF"/>
                </a:solidFill>
                <a:effectLst/>
                <a:uLnTx/>
                <a:uFillTx/>
                <a:latin typeface="Calibri"/>
                <a:ea typeface="+mn-ea"/>
                <a:cs typeface="Calibri"/>
              </a:rPr>
              <a:t>a</a:t>
            </a:r>
            <a:r>
              <a:rPr kumimoji="0" sz="1200" b="1" i="0" u="none" strike="noStrike" kern="1200" cap="none" spc="-5" normalizeH="0" baseline="0" noProof="0" dirty="0">
                <a:ln>
                  <a:noFill/>
                </a:ln>
                <a:solidFill>
                  <a:srgbClr val="FFFFFF"/>
                </a:solidFill>
                <a:effectLst/>
                <a:uLnTx/>
                <a:uFillTx/>
                <a:latin typeface="Calibri"/>
                <a:ea typeface="+mn-ea"/>
                <a:cs typeface="Calibri"/>
              </a:rPr>
              <a:t>l </a:t>
            </a:r>
            <a:r>
              <a:rPr kumimoji="0" sz="1200" b="1" i="0" u="none" strike="noStrike" kern="1200" cap="none" spc="-30" normalizeH="0" baseline="0" noProof="0" dirty="0">
                <a:ln>
                  <a:noFill/>
                </a:ln>
                <a:solidFill>
                  <a:srgbClr val="FFFFFF"/>
                </a:solidFill>
                <a:effectLst/>
                <a:uLnTx/>
                <a:uFillTx/>
                <a:latin typeface="Calibri"/>
                <a:ea typeface="+mn-ea"/>
                <a:cs typeface="Calibri"/>
              </a:rPr>
              <a:t>P</a:t>
            </a:r>
            <a:r>
              <a:rPr kumimoji="0" sz="1200" b="1" i="0" u="none" strike="noStrike" kern="1200" cap="none" spc="-15" normalizeH="0" baseline="0" noProof="0" dirty="0">
                <a:ln>
                  <a:noFill/>
                </a:ln>
                <a:solidFill>
                  <a:srgbClr val="FFFFFF"/>
                </a:solidFill>
                <a:effectLst/>
                <a:uLnTx/>
                <a:uFillTx/>
                <a:latin typeface="Calibri"/>
                <a:ea typeface="+mn-ea"/>
                <a:cs typeface="Calibri"/>
              </a:rPr>
              <a:t>a</a:t>
            </a:r>
            <a:r>
              <a:rPr kumimoji="0" sz="1200" b="1" i="0" u="none" strike="noStrike" kern="1200" cap="none" spc="5" normalizeH="0" baseline="0" noProof="0" dirty="0">
                <a:ln>
                  <a:noFill/>
                </a:ln>
                <a:solidFill>
                  <a:srgbClr val="FFFFFF"/>
                </a:solidFill>
                <a:effectLst/>
                <a:uLnTx/>
                <a:uFillTx/>
                <a:latin typeface="Calibri"/>
                <a:ea typeface="+mn-ea"/>
                <a:cs typeface="Calibri"/>
              </a:rPr>
              <a:t>r</a:t>
            </a:r>
            <a:r>
              <a:rPr kumimoji="0" sz="1200" b="1" i="0" u="none" strike="noStrike" kern="1200" cap="none" spc="-10" normalizeH="0" baseline="0" noProof="0" dirty="0">
                <a:ln>
                  <a:noFill/>
                </a:ln>
                <a:solidFill>
                  <a:srgbClr val="FFFFFF"/>
                </a:solidFill>
                <a:effectLst/>
                <a:uLnTx/>
                <a:uFillTx/>
                <a:latin typeface="Calibri"/>
                <a:ea typeface="+mn-ea"/>
                <a:cs typeface="Calibri"/>
              </a:rPr>
              <a:t>tn</a:t>
            </a:r>
            <a:r>
              <a:rPr kumimoji="0" sz="1200" b="1" i="0" u="none" strike="noStrike" kern="1200" cap="none" spc="-15" normalizeH="0" baseline="0" noProof="0" dirty="0">
                <a:ln>
                  <a:noFill/>
                </a:ln>
                <a:solidFill>
                  <a:srgbClr val="FFFFFF"/>
                </a:solidFill>
                <a:effectLst/>
                <a:uLnTx/>
                <a:uFillTx/>
                <a:latin typeface="Calibri"/>
                <a:ea typeface="+mn-ea"/>
                <a:cs typeface="Calibri"/>
              </a:rPr>
              <a:t>e</a:t>
            </a:r>
            <a:r>
              <a:rPr kumimoji="0" sz="1200" b="1" i="0" u="none" strike="noStrike" kern="1200" cap="none" spc="-10" normalizeH="0" baseline="0" noProof="0" dirty="0">
                <a:ln>
                  <a:noFill/>
                </a:ln>
                <a:solidFill>
                  <a:srgbClr val="FFFFFF"/>
                </a:solidFill>
                <a:effectLst/>
                <a:uLnTx/>
                <a:uFillTx/>
                <a:latin typeface="Calibri"/>
                <a:ea typeface="+mn-ea"/>
                <a:cs typeface="Calibri"/>
              </a:rPr>
              <a:t>r</a:t>
            </a:r>
            <a:r>
              <a:rPr kumimoji="0" sz="1200" b="1" i="0" u="none" strike="noStrike" kern="1200" cap="none" spc="-5" normalizeH="0" baseline="0" noProof="0" dirty="0">
                <a:ln>
                  <a:noFill/>
                </a:ln>
                <a:solidFill>
                  <a:srgbClr val="FFFFFF"/>
                </a:solidFill>
                <a:effectLst/>
                <a:uLnTx/>
                <a:uFillTx/>
                <a:latin typeface="Calibri"/>
                <a:ea typeface="+mn-ea"/>
                <a:cs typeface="Calibri"/>
              </a:rPr>
              <a:t>s</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21" name="object 21"/>
          <p:cNvSpPr/>
          <p:nvPr/>
        </p:nvSpPr>
        <p:spPr>
          <a:xfrm>
            <a:off x="594359" y="2237232"/>
            <a:ext cx="4131564" cy="109727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bject 22"/>
          <p:cNvSpPr txBox="1"/>
          <p:nvPr/>
        </p:nvSpPr>
        <p:spPr>
          <a:xfrm>
            <a:off x="743225" y="2424106"/>
            <a:ext cx="3896360" cy="412115"/>
          </a:xfrm>
          <a:prstGeom prst="rect">
            <a:avLst/>
          </a:prstGeom>
        </p:spPr>
        <p:txBody>
          <a:bodyPr vert="horz" wrap="square" lIns="0" tIns="0" rIns="0" bIns="0" rtlCol="0">
            <a:spAutoFit/>
          </a:bodyPr>
          <a:lstStyle/>
          <a:p>
            <a:pPr marL="25400" marR="0" lvl="0" indent="0" algn="ctr"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0" normalizeH="0" baseline="0" noProof="0" dirty="0">
                <a:ln>
                  <a:noFill/>
                </a:ln>
                <a:solidFill>
                  <a:srgbClr val="0986A4"/>
                </a:solidFill>
                <a:effectLst/>
                <a:uLnTx/>
                <a:uFillTx/>
                <a:latin typeface="Calibri"/>
                <a:ea typeface="+mn-ea"/>
                <a:cs typeface="Calibri"/>
              </a:rPr>
              <a:t>Di</a:t>
            </a:r>
            <a:r>
              <a:rPr kumimoji="0" sz="1600" b="1" i="0" u="none" strike="noStrike" kern="1200" cap="none" spc="-30" normalizeH="0" baseline="0" noProof="0" dirty="0">
                <a:ln>
                  <a:noFill/>
                </a:ln>
                <a:solidFill>
                  <a:srgbClr val="0986A4"/>
                </a:solidFill>
                <a:effectLst/>
                <a:uLnTx/>
                <a:uFillTx/>
                <a:latin typeface="Calibri"/>
                <a:ea typeface="+mn-ea"/>
                <a:cs typeface="Calibri"/>
              </a:rPr>
              <a:t>r</a:t>
            </a:r>
            <a:r>
              <a:rPr kumimoji="0" sz="1600" b="1" i="0" u="none" strike="noStrike" kern="1200" cap="none" spc="-10" normalizeH="0" baseline="0" noProof="0" dirty="0">
                <a:ln>
                  <a:noFill/>
                </a:ln>
                <a:solidFill>
                  <a:srgbClr val="0986A4"/>
                </a:solidFill>
                <a:effectLst/>
                <a:uLnTx/>
                <a:uFillTx/>
                <a:latin typeface="Calibri"/>
                <a:ea typeface="+mn-ea"/>
                <a:cs typeface="Calibri"/>
              </a:rPr>
              <a:t>ec</a:t>
            </a:r>
            <a:r>
              <a:rPr kumimoji="0" sz="1600" b="1" i="0" u="none" strike="noStrike" kern="1200" cap="none" spc="-15" normalizeH="0" baseline="0" noProof="0" dirty="0">
                <a:ln>
                  <a:noFill/>
                </a:ln>
                <a:solidFill>
                  <a:srgbClr val="0986A4"/>
                </a:solidFill>
                <a:effectLst/>
                <a:uLnTx/>
                <a:uFillTx/>
                <a:latin typeface="Calibri"/>
                <a:ea typeface="+mn-ea"/>
                <a:cs typeface="Calibri"/>
              </a:rPr>
              <a:t>t</a:t>
            </a:r>
            <a:r>
              <a:rPr kumimoji="0" sz="1600" b="1" i="0" u="none" strike="noStrike" kern="1200" cap="none" spc="-5" normalizeH="0" baseline="0" noProof="0" dirty="0">
                <a:ln>
                  <a:noFill/>
                </a:ln>
                <a:solidFill>
                  <a:srgbClr val="0986A4"/>
                </a:solidFill>
                <a:effectLst/>
                <a:uLnTx/>
                <a:uFillTx/>
                <a:latin typeface="Calibri"/>
                <a:ea typeface="+mn-ea"/>
                <a:cs typeface="Calibri"/>
              </a:rPr>
              <a:t>-</a:t>
            </a:r>
            <a:r>
              <a:rPr kumimoji="0" sz="1600" b="1" i="0" u="none" strike="noStrike" kern="1200" cap="none" spc="-25" normalizeH="0" baseline="0" noProof="0" dirty="0">
                <a:ln>
                  <a:noFill/>
                </a:ln>
                <a:solidFill>
                  <a:srgbClr val="0986A4"/>
                </a:solidFill>
                <a:effectLst/>
                <a:uLnTx/>
                <a:uFillTx/>
                <a:latin typeface="Calibri"/>
                <a:ea typeface="+mn-ea"/>
                <a:cs typeface="Calibri"/>
              </a:rPr>
              <a:t>t</a:t>
            </a:r>
            <a:r>
              <a:rPr kumimoji="0" sz="1600" b="1" i="0" u="none" strike="noStrike" kern="1200" cap="none" spc="-5" normalizeH="0" baseline="0" noProof="0" dirty="0">
                <a:ln>
                  <a:noFill/>
                </a:ln>
                <a:solidFill>
                  <a:srgbClr val="0986A4"/>
                </a:solidFill>
                <a:effectLst/>
                <a:uLnTx/>
                <a:uFillTx/>
                <a:latin typeface="Calibri"/>
                <a:ea typeface="+mn-ea"/>
                <a:cs typeface="Calibri"/>
              </a:rPr>
              <a:t>o-</a:t>
            </a:r>
            <a:r>
              <a:rPr kumimoji="0" sz="1600" b="1" i="0" u="none" strike="noStrike" kern="1200" cap="none" spc="-15" normalizeH="0" baseline="0" noProof="0" dirty="0">
                <a:ln>
                  <a:noFill/>
                </a:ln>
                <a:solidFill>
                  <a:srgbClr val="0986A4"/>
                </a:solidFill>
                <a:effectLst/>
                <a:uLnTx/>
                <a:uFillTx/>
                <a:latin typeface="Calibri"/>
                <a:ea typeface="+mn-ea"/>
                <a:cs typeface="Calibri"/>
              </a:rPr>
              <a:t>I</a:t>
            </a:r>
            <a:r>
              <a:rPr kumimoji="0" sz="1600" b="1" i="0" u="none" strike="noStrike" kern="1200" cap="none" spc="-40" normalizeH="0" baseline="0" noProof="0" dirty="0">
                <a:ln>
                  <a:noFill/>
                </a:ln>
                <a:solidFill>
                  <a:srgbClr val="0986A4"/>
                </a:solidFill>
                <a:effectLst/>
                <a:uLnTx/>
                <a:uFillTx/>
                <a:latin typeface="Calibri"/>
                <a:ea typeface="+mn-ea"/>
                <a:cs typeface="Calibri"/>
              </a:rPr>
              <a:t>n</a:t>
            </a:r>
            <a:r>
              <a:rPr kumimoji="0" sz="1600" b="1" i="0" u="none" strike="noStrike" kern="1200" cap="none" spc="-25" normalizeH="0" baseline="0" noProof="0" dirty="0">
                <a:ln>
                  <a:noFill/>
                </a:ln>
                <a:solidFill>
                  <a:srgbClr val="0986A4"/>
                </a:solidFill>
                <a:effectLst/>
                <a:uLnTx/>
                <a:uFillTx/>
                <a:latin typeface="Calibri"/>
                <a:ea typeface="+mn-ea"/>
                <a:cs typeface="Calibri"/>
              </a:rPr>
              <a:t>v</a:t>
            </a:r>
            <a:r>
              <a:rPr kumimoji="0" sz="1600" b="1" i="0" u="none" strike="noStrike" kern="1200" cap="none" spc="-10" normalizeH="0" baseline="0" noProof="0" dirty="0">
                <a:ln>
                  <a:noFill/>
                </a:ln>
                <a:solidFill>
                  <a:srgbClr val="0986A4"/>
                </a:solidFill>
                <a:effectLst/>
                <a:uLnTx/>
                <a:uFillTx/>
                <a:latin typeface="Calibri"/>
                <a:ea typeface="+mn-ea"/>
                <a:cs typeface="Calibri"/>
              </a:rPr>
              <a:t>e</a:t>
            </a:r>
            <a:r>
              <a:rPr kumimoji="0" sz="1600" b="1" i="0" u="none" strike="noStrike" kern="1200" cap="none" spc="-25" normalizeH="0" baseline="0" noProof="0" dirty="0">
                <a:ln>
                  <a:noFill/>
                </a:ln>
                <a:solidFill>
                  <a:srgbClr val="0986A4"/>
                </a:solidFill>
                <a:effectLst/>
                <a:uLnTx/>
                <a:uFillTx/>
                <a:latin typeface="Calibri"/>
                <a:ea typeface="+mn-ea"/>
                <a:cs typeface="Calibri"/>
              </a:rPr>
              <a:t>st</a:t>
            </a:r>
            <a:r>
              <a:rPr kumimoji="0" sz="1600" b="1" i="0" u="none" strike="noStrike" kern="1200" cap="none" spc="-5" normalizeH="0" baseline="0" noProof="0" dirty="0">
                <a:ln>
                  <a:noFill/>
                </a:ln>
                <a:solidFill>
                  <a:srgbClr val="0986A4"/>
                </a:solidFill>
                <a:effectLst/>
                <a:uLnTx/>
                <a:uFillTx/>
                <a:latin typeface="Calibri"/>
                <a:ea typeface="+mn-ea"/>
                <a:cs typeface="Calibri"/>
              </a:rPr>
              <a:t>o</a:t>
            </a:r>
            <a:r>
              <a:rPr kumimoji="0" sz="1600" b="1" i="0" u="none" strike="noStrike" kern="1200" cap="none" spc="-10" normalizeH="0" baseline="0" noProof="0" dirty="0">
                <a:ln>
                  <a:noFill/>
                </a:ln>
                <a:solidFill>
                  <a:srgbClr val="0986A4"/>
                </a:solidFill>
                <a:effectLst/>
                <a:uLnTx/>
                <a:uFillTx/>
                <a:latin typeface="Calibri"/>
                <a:ea typeface="+mn-ea"/>
                <a:cs typeface="Calibri"/>
              </a:rPr>
              <a:t>r</a:t>
            </a:r>
            <a:r>
              <a:rPr kumimoji="0" sz="1600" b="1" i="0" u="none" strike="noStrike" kern="1200" cap="none" spc="-5" normalizeH="0" baseline="0" noProof="0" dirty="0">
                <a:ln>
                  <a:noFill/>
                </a:ln>
                <a:solidFill>
                  <a:srgbClr val="0986A4"/>
                </a:solidFill>
                <a:effectLst/>
                <a:uLnTx/>
                <a:uFillTx/>
                <a:latin typeface="Calibri"/>
                <a:ea typeface="+mn-ea"/>
                <a:cs typeface="Calibri"/>
              </a:rPr>
              <a:t> </a:t>
            </a:r>
            <a:r>
              <a:rPr kumimoji="0" sz="1600" b="1" i="0" u="none" strike="noStrike" kern="1200" cap="none" spc="-20" normalizeH="0" baseline="0" noProof="0" dirty="0">
                <a:ln>
                  <a:noFill/>
                </a:ln>
                <a:solidFill>
                  <a:srgbClr val="0986A4"/>
                </a:solidFill>
                <a:effectLst/>
                <a:uLnTx/>
                <a:uFillTx/>
                <a:latin typeface="Calibri"/>
                <a:ea typeface="+mn-ea"/>
                <a:cs typeface="Calibri"/>
              </a:rPr>
              <a:t>Ch</a:t>
            </a:r>
            <a:r>
              <a:rPr kumimoji="0" sz="1600" b="1" i="0" u="none" strike="noStrike" kern="1200" cap="none" spc="-5" normalizeH="0" baseline="0" noProof="0" dirty="0">
                <a:ln>
                  <a:noFill/>
                </a:ln>
                <a:solidFill>
                  <a:srgbClr val="0986A4"/>
                </a:solidFill>
                <a:effectLst/>
                <a:uLnTx/>
                <a:uFillTx/>
                <a:latin typeface="Calibri"/>
                <a:ea typeface="+mn-ea"/>
                <a:cs typeface="Calibri"/>
              </a:rPr>
              <a:t>a</a:t>
            </a:r>
            <a:r>
              <a:rPr kumimoji="0" sz="1600" b="1" i="0" u="none" strike="noStrike" kern="1200" cap="none" spc="-15" normalizeH="0" baseline="0" noProof="0" dirty="0">
                <a:ln>
                  <a:noFill/>
                </a:ln>
                <a:solidFill>
                  <a:srgbClr val="0986A4"/>
                </a:solidFill>
                <a:effectLst/>
                <a:uLnTx/>
                <a:uFillTx/>
                <a:latin typeface="Calibri"/>
                <a:ea typeface="+mn-ea"/>
                <a:cs typeface="Calibri"/>
              </a:rPr>
              <a:t>nn</a:t>
            </a:r>
            <a:r>
              <a:rPr kumimoji="0" sz="1600" b="1" i="0" u="none" strike="noStrike" kern="1200" cap="none" spc="-10" normalizeH="0" baseline="0" noProof="0" dirty="0">
                <a:ln>
                  <a:noFill/>
                </a:ln>
                <a:solidFill>
                  <a:srgbClr val="0986A4"/>
                </a:solidFill>
                <a:effectLst/>
                <a:uLnTx/>
                <a:uFillTx/>
                <a:latin typeface="Calibri"/>
                <a:ea typeface="+mn-ea"/>
                <a:cs typeface="Calibri"/>
              </a:rPr>
              <a:t>el</a:t>
            </a:r>
            <a:endParaRPr kumimoji="0" sz="1600" b="0"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914400" rtl="0" eaLnBrk="1" fontAlgn="auto" latinLnBrk="0" hangingPunct="1">
              <a:lnSpc>
                <a:spcPct val="100000"/>
              </a:lnSpc>
              <a:spcBef>
                <a:spcPts val="25"/>
              </a:spcBef>
              <a:spcAft>
                <a:spcPts val="0"/>
              </a:spcAft>
              <a:buClrTx/>
              <a:buSzTx/>
              <a:buFontTx/>
              <a:buNone/>
              <a:tabLst/>
              <a:defRPr/>
            </a:pPr>
            <a:r>
              <a:rPr kumimoji="0" sz="1200" b="0" i="0" u="none" strike="noStrike" kern="1200" cap="none" spc="5" normalizeH="0" baseline="0" noProof="0" dirty="0">
                <a:ln>
                  <a:noFill/>
                </a:ln>
                <a:solidFill>
                  <a:srgbClr val="57585B"/>
                </a:solidFill>
                <a:effectLst/>
                <a:uLnTx/>
                <a:uFillTx/>
                <a:latin typeface="Calibri"/>
                <a:ea typeface="+mn-ea"/>
                <a:cs typeface="Calibri"/>
              </a:rPr>
              <a:t>D</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20" normalizeH="0" baseline="0" noProof="0" dirty="0">
                <a:ln>
                  <a:noFill/>
                </a:ln>
                <a:solidFill>
                  <a:srgbClr val="57585B"/>
                </a:solidFill>
                <a:effectLst/>
                <a:uLnTx/>
                <a:uFillTx/>
                <a:latin typeface="Calibri"/>
                <a:ea typeface="+mn-ea"/>
                <a:cs typeface="Calibri"/>
              </a:rPr>
              <a:t>r</a:t>
            </a:r>
            <a:r>
              <a:rPr kumimoji="0" sz="1200" b="0" i="0" u="none" strike="noStrike" kern="1200" cap="none" spc="-10" normalizeH="0" baseline="0" noProof="0" dirty="0">
                <a:ln>
                  <a:noFill/>
                </a:ln>
                <a:solidFill>
                  <a:srgbClr val="57585B"/>
                </a:solidFill>
                <a:effectLst/>
                <a:uLnTx/>
                <a:uFillTx/>
                <a:latin typeface="Calibri"/>
                <a:ea typeface="+mn-ea"/>
                <a:cs typeface="Calibri"/>
              </a:rPr>
              <a:t>ec</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15"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20" normalizeH="0" baseline="0" noProof="0" dirty="0">
                <a:ln>
                  <a:noFill/>
                </a:ln>
                <a:solidFill>
                  <a:srgbClr val="57585B"/>
                </a:solidFill>
                <a:effectLst/>
                <a:uLnTx/>
                <a:uFillTx/>
                <a:latin typeface="Calibri"/>
                <a:ea typeface="+mn-ea"/>
                <a:cs typeface="Calibri"/>
              </a:rPr>
              <a:t>n</a:t>
            </a:r>
            <a:r>
              <a:rPr kumimoji="0" sz="1200" b="0" i="0" u="none" strike="noStrike" kern="1200" cap="none" spc="-25" normalizeH="0" baseline="0" noProof="0" dirty="0">
                <a:ln>
                  <a:noFill/>
                </a:ln>
                <a:solidFill>
                  <a:srgbClr val="57585B"/>
                </a:solidFill>
                <a:effectLst/>
                <a:uLnTx/>
                <a:uFillTx/>
                <a:latin typeface="Calibri"/>
                <a:ea typeface="+mn-ea"/>
                <a:cs typeface="Calibri"/>
              </a:rPr>
              <a:t>v</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15" normalizeH="0" baseline="0" noProof="0" dirty="0">
                <a:ln>
                  <a:noFill/>
                </a:ln>
                <a:solidFill>
                  <a:srgbClr val="57585B"/>
                </a:solidFill>
                <a:effectLst/>
                <a:uLnTx/>
                <a:uFillTx/>
                <a:latin typeface="Calibri"/>
                <a:ea typeface="+mn-ea"/>
                <a:cs typeface="Calibri"/>
              </a:rPr>
              <a:t>st</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5" normalizeH="0" baseline="0" noProof="0" dirty="0">
                <a:ln>
                  <a:noFill/>
                </a:ln>
                <a:solidFill>
                  <a:srgbClr val="57585B"/>
                </a:solidFill>
                <a:effectLst/>
                <a:uLnTx/>
                <a:uFillTx/>
                <a:latin typeface="Calibri"/>
                <a:ea typeface="+mn-ea"/>
                <a:cs typeface="Calibri"/>
              </a:rPr>
              <a:t>r</a:t>
            </a:r>
            <a:r>
              <a:rPr kumimoji="0" sz="1200" b="0" i="0" u="none" strike="noStrike" kern="1200" cap="none" spc="-10"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a</a:t>
            </a:r>
            <a:r>
              <a:rPr kumimoji="0" sz="1200" b="0" i="0" u="none" strike="noStrike" kern="1200" cap="none" spc="-10" normalizeH="0" baseline="0" noProof="0" dirty="0">
                <a:ln>
                  <a:noFill/>
                </a:ln>
                <a:solidFill>
                  <a:srgbClr val="57585B"/>
                </a:solidFill>
                <a:effectLst/>
                <a:uLnTx/>
                <a:uFillTx/>
                <a:latin typeface="Calibri"/>
                <a:ea typeface="+mn-ea"/>
                <a:cs typeface="Calibri"/>
              </a:rPr>
              <a:t>cce</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0" normalizeH="0" baseline="0" noProof="0" dirty="0">
                <a:ln>
                  <a:noFill/>
                </a:ln>
                <a:solidFill>
                  <a:srgbClr val="57585B"/>
                </a:solidFill>
                <a:effectLst/>
                <a:uLnTx/>
                <a:uFillTx/>
                <a:latin typeface="Calibri"/>
                <a:ea typeface="+mn-ea"/>
                <a:cs typeface="Calibri"/>
              </a:rPr>
              <a:t>s</a:t>
            </a:r>
            <a:r>
              <a:rPr kumimoji="0" sz="1200" b="0" i="0" u="none" strike="noStrike" kern="1200" cap="none" spc="25"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th</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5" normalizeH="0" baseline="0" noProof="0" dirty="0">
                <a:ln>
                  <a:noFill/>
                </a:ln>
                <a:solidFill>
                  <a:srgbClr val="57585B"/>
                </a:solidFill>
                <a:effectLst/>
                <a:uLnTx/>
                <a:uFillTx/>
                <a:latin typeface="Calibri"/>
                <a:ea typeface="+mn-ea"/>
                <a:cs typeface="Calibri"/>
              </a:rPr>
              <a:t>u</a:t>
            </a:r>
            <a:r>
              <a:rPr kumimoji="0" sz="1200" b="0" i="0" u="none" strike="noStrike" kern="1200" cap="none" spc="-5" normalizeH="0" baseline="0" noProof="0" dirty="0">
                <a:ln>
                  <a:noFill/>
                </a:ln>
                <a:solidFill>
                  <a:srgbClr val="57585B"/>
                </a:solidFill>
                <a:effectLst/>
                <a:uLnTx/>
                <a:uFillTx/>
                <a:latin typeface="Calibri"/>
                <a:ea typeface="+mn-ea"/>
                <a:cs typeface="Calibri"/>
              </a:rPr>
              <a:t>g</a:t>
            </a:r>
            <a:r>
              <a:rPr kumimoji="0" sz="1200" b="0" i="0" u="none" strike="noStrike" kern="1200" cap="none" spc="0" normalizeH="0" baseline="0" noProof="0" dirty="0">
                <a:ln>
                  <a:noFill/>
                </a:ln>
                <a:solidFill>
                  <a:srgbClr val="57585B"/>
                </a:solidFill>
                <a:effectLst/>
                <a:uLnTx/>
                <a:uFillTx/>
                <a:latin typeface="Calibri"/>
                <a:ea typeface="+mn-ea"/>
                <a:cs typeface="Calibri"/>
              </a:rPr>
              <a:t>h</a:t>
            </a:r>
            <a:r>
              <a:rPr kumimoji="0" sz="1200" b="0" i="0" u="none" strike="noStrike" kern="1200" cap="none" spc="-40" normalizeH="0" baseline="0" noProof="0" dirty="0">
                <a:ln>
                  <a:noFill/>
                </a:ln>
                <a:solidFill>
                  <a:srgbClr val="57585B"/>
                </a:solidFill>
                <a:effectLst/>
                <a:uLnTx/>
                <a:uFillTx/>
                <a:latin typeface="Calibri"/>
                <a:ea typeface="+mn-ea"/>
                <a:cs typeface="Calibri"/>
              </a:rPr>
              <a:t> </a:t>
            </a:r>
            <a:r>
              <a:rPr kumimoji="0" sz="1200" b="0" i="0" u="none" strike="noStrike" kern="1200" cap="none" spc="-15" normalizeH="0" baseline="0" noProof="0" dirty="0">
                <a:ln>
                  <a:noFill/>
                </a:ln>
                <a:solidFill>
                  <a:srgbClr val="57585B"/>
                </a:solidFill>
                <a:effectLst/>
                <a:uLnTx/>
                <a:uFillTx/>
                <a:latin typeface="Calibri"/>
                <a:ea typeface="+mn-ea"/>
                <a:cs typeface="Calibri"/>
              </a:rPr>
              <a:t>B</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80" normalizeH="0" baseline="0" noProof="0" dirty="0">
                <a:ln>
                  <a:noFill/>
                </a:ln>
                <a:solidFill>
                  <a:srgbClr val="57585B"/>
                </a:solidFill>
                <a:effectLst/>
                <a:uLnTx/>
                <a:uFillTx/>
                <a:latin typeface="Calibri"/>
                <a:ea typeface="+mn-ea"/>
                <a:cs typeface="Calibri"/>
              </a:rPr>
              <a:t>’</a:t>
            </a:r>
            <a:r>
              <a:rPr kumimoji="0" sz="1200" b="0" i="0" u="none" strike="noStrike" kern="1200" cap="none" spc="0" normalizeH="0" baseline="0" noProof="0" dirty="0">
                <a:ln>
                  <a:noFill/>
                </a:ln>
                <a:solidFill>
                  <a:srgbClr val="57585B"/>
                </a:solidFill>
                <a:effectLst/>
                <a:uLnTx/>
                <a:uFillTx/>
                <a:latin typeface="Calibri"/>
                <a:ea typeface="+mn-ea"/>
                <a:cs typeface="Calibri"/>
              </a:rPr>
              <a:t>s </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10" normalizeH="0" baseline="0" noProof="0" dirty="0">
                <a:ln>
                  <a:noFill/>
                </a:ln>
                <a:solidFill>
                  <a:srgbClr val="57585B"/>
                </a:solidFill>
                <a:effectLst/>
                <a:uLnTx/>
                <a:uFillTx/>
                <a:latin typeface="Calibri"/>
                <a:ea typeface="+mn-ea"/>
                <a:cs typeface="Calibri"/>
              </a:rPr>
              <a:t>ec</a:t>
            </a:r>
            <a:r>
              <a:rPr kumimoji="0" sz="1200" b="0" i="0" u="none" strike="noStrike" kern="1200" cap="none" spc="5" normalizeH="0" baseline="0" noProof="0" dirty="0">
                <a:ln>
                  <a:noFill/>
                </a:ln>
                <a:solidFill>
                  <a:srgbClr val="57585B"/>
                </a:solidFill>
                <a:effectLst/>
                <a:uLnTx/>
                <a:uFillTx/>
                <a:latin typeface="Calibri"/>
                <a:ea typeface="+mn-ea"/>
                <a:cs typeface="Calibri"/>
              </a:rPr>
              <a:t>u</a:t>
            </a:r>
            <a:r>
              <a:rPr kumimoji="0" sz="1200" b="0" i="0" u="none" strike="noStrike" kern="1200" cap="none" spc="-15" normalizeH="0" baseline="0" noProof="0" dirty="0">
                <a:ln>
                  <a:noFill/>
                </a:ln>
                <a:solidFill>
                  <a:srgbClr val="57585B"/>
                </a:solidFill>
                <a:effectLst/>
                <a:uLnTx/>
                <a:uFillTx/>
                <a:latin typeface="Calibri"/>
                <a:ea typeface="+mn-ea"/>
                <a:cs typeface="Calibri"/>
              </a:rPr>
              <a:t>r</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5"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0" normalizeH="0" baseline="0" noProof="0" dirty="0">
                <a:ln>
                  <a:noFill/>
                </a:ln>
                <a:solidFill>
                  <a:srgbClr val="57585B"/>
                </a:solidFill>
                <a:effectLst/>
                <a:uLnTx/>
                <a:uFillTx/>
                <a:latin typeface="Calibri"/>
                <a:ea typeface="+mn-ea"/>
                <a:cs typeface="Calibri"/>
              </a:rPr>
              <a:t>li</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5" normalizeH="0" baseline="0" noProof="0" dirty="0">
                <a:ln>
                  <a:noFill/>
                </a:ln>
                <a:solidFill>
                  <a:srgbClr val="57585B"/>
                </a:solidFill>
                <a:effectLst/>
                <a:uLnTx/>
                <a:uFillTx/>
                <a:latin typeface="Calibri"/>
                <a:ea typeface="+mn-ea"/>
                <a:cs typeface="Calibri"/>
              </a:rPr>
              <a:t> </a:t>
            </a:r>
            <a:r>
              <a:rPr kumimoji="0" sz="1200" b="0" i="0" u="none" strike="noStrike" kern="1200" cap="none" spc="-10" normalizeH="0" baseline="0" noProof="0" dirty="0">
                <a:ln>
                  <a:noFill/>
                </a:ln>
                <a:solidFill>
                  <a:srgbClr val="57585B"/>
                </a:solidFill>
                <a:effectLst/>
                <a:uLnTx/>
                <a:uFillTx/>
                <a:latin typeface="Calibri"/>
                <a:ea typeface="+mn-ea"/>
                <a:cs typeface="Calibri"/>
              </a:rPr>
              <a:t>c</a:t>
            </a:r>
            <a:r>
              <a:rPr kumimoji="0" sz="1200" b="0" i="0" u="none" strike="noStrike" kern="1200" cap="none" spc="0" normalizeH="0" baseline="0" noProof="0" dirty="0">
                <a:ln>
                  <a:noFill/>
                </a:ln>
                <a:solidFill>
                  <a:srgbClr val="57585B"/>
                </a:solidFill>
                <a:effectLst/>
                <a:uLnTx/>
                <a:uFillTx/>
                <a:latin typeface="Calibri"/>
                <a:ea typeface="+mn-ea"/>
                <a:cs typeface="Calibri"/>
              </a:rPr>
              <a:t>li</a:t>
            </a:r>
            <a:r>
              <a:rPr kumimoji="0" sz="1200" b="0" i="0" u="none" strike="noStrike" kern="1200" cap="none" spc="-10" normalizeH="0" baseline="0" noProof="0" dirty="0">
                <a:ln>
                  <a:noFill/>
                </a:ln>
                <a:solidFill>
                  <a:srgbClr val="57585B"/>
                </a:solidFill>
                <a:effectLst/>
                <a:uLnTx/>
                <a:uFillTx/>
                <a:latin typeface="Calibri"/>
                <a:ea typeface="+mn-ea"/>
                <a:cs typeface="Calibri"/>
              </a:rPr>
              <a:t>en</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15"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p</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5" normalizeH="0" baseline="0" noProof="0" dirty="0">
                <a:ln>
                  <a:noFill/>
                </a:ln>
                <a:solidFill>
                  <a:srgbClr val="57585B"/>
                </a:solidFill>
                <a:effectLst/>
                <a:uLnTx/>
                <a:uFillTx/>
                <a:latin typeface="Calibri"/>
                <a:ea typeface="+mn-ea"/>
                <a:cs typeface="Calibri"/>
              </a:rPr>
              <a:t>r</a:t>
            </a:r>
            <a:r>
              <a:rPr kumimoji="0" sz="1200" b="0" i="0" u="none" strike="noStrike" kern="1200" cap="none" spc="-15" normalizeH="0" baseline="0" noProof="0" dirty="0">
                <a:ln>
                  <a:noFill/>
                </a:ln>
                <a:solidFill>
                  <a:srgbClr val="57585B"/>
                </a:solidFill>
                <a:effectLst/>
                <a:uLnTx/>
                <a:uFillTx/>
                <a:latin typeface="Calibri"/>
                <a:ea typeface="+mn-ea"/>
                <a:cs typeface="Calibri"/>
              </a:rPr>
              <a:t>t</a:t>
            </a:r>
            <a:r>
              <a:rPr kumimoji="0" sz="1200" b="0" i="0" u="none" strike="noStrike" kern="1200" cap="none" spc="0" normalizeH="0" baseline="0" noProof="0" dirty="0">
                <a:ln>
                  <a:noFill/>
                </a:ln>
                <a:solidFill>
                  <a:srgbClr val="57585B"/>
                </a:solidFill>
                <a:effectLst/>
                <a:uLnTx/>
                <a:uFillTx/>
                <a:latin typeface="Calibri"/>
                <a:ea typeface="+mn-ea"/>
                <a:cs typeface="Calibri"/>
              </a:rPr>
              <a:t>al</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23" name="object 23"/>
          <p:cNvSpPr txBox="1"/>
          <p:nvPr/>
        </p:nvSpPr>
        <p:spPr>
          <a:xfrm>
            <a:off x="743225" y="2832110"/>
            <a:ext cx="1163955" cy="370205"/>
          </a:xfrm>
          <a:prstGeom prst="rect">
            <a:avLst/>
          </a:prstGeom>
        </p:spPr>
        <p:txBody>
          <a:bodyPr vert="horz" wrap="square" lIns="0" tIns="0" rIns="0" bIns="0" rtlCol="0">
            <a:spAutoFit/>
          </a:bodyPr>
          <a:lstStyle/>
          <a:p>
            <a:pPr marL="299085" marR="0" lvl="0" indent="-286385" algn="l" defTabSz="914400" rtl="0" eaLnBrk="1" fontAlgn="auto" latinLnBrk="0" hangingPunct="1">
              <a:lnSpc>
                <a:spcPct val="100000"/>
              </a:lnSpc>
              <a:spcBef>
                <a:spcPts val="0"/>
              </a:spcBef>
              <a:spcAft>
                <a:spcPts val="0"/>
              </a:spcAft>
              <a:buClr>
                <a:srgbClr val="57585B"/>
              </a:buClr>
              <a:buSzTx/>
              <a:buFont typeface="Arial"/>
              <a:buChar char="•"/>
              <a:tabLst>
                <a:tab pos="299720" algn="l"/>
              </a:tabLst>
              <a:defRPr/>
            </a:pPr>
            <a:r>
              <a:rPr kumimoji="0" sz="1200" b="0" i="0" u="none" strike="noStrike" kern="1200" cap="none" spc="0" normalizeH="0" baseline="0" noProof="0" dirty="0">
                <a:ln>
                  <a:noFill/>
                </a:ln>
                <a:solidFill>
                  <a:srgbClr val="57585B"/>
                </a:solidFill>
                <a:effectLst/>
                <a:uLnTx/>
                <a:uFillTx/>
                <a:latin typeface="Calibri"/>
                <a:ea typeface="+mn-ea"/>
                <a:cs typeface="Calibri"/>
              </a:rPr>
              <a:t>Al</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15" normalizeH="0" baseline="0" noProof="0" dirty="0">
                <a:ln>
                  <a:noFill/>
                </a:ln>
                <a:solidFill>
                  <a:srgbClr val="57585B"/>
                </a:solidFill>
                <a:effectLst/>
                <a:uLnTx/>
                <a:uFillTx/>
                <a:latin typeface="Calibri"/>
                <a:ea typeface="+mn-ea"/>
                <a:cs typeface="Calibri"/>
              </a:rPr>
              <a:t>Q</a:t>
            </a:r>
            <a:r>
              <a:rPr kumimoji="0" sz="1200" b="0" i="0" u="none" strike="noStrike" kern="1200" cap="none" spc="5" normalizeH="0" baseline="0" noProof="0" dirty="0">
                <a:ln>
                  <a:noFill/>
                </a:ln>
                <a:solidFill>
                  <a:srgbClr val="57585B"/>
                </a:solidFill>
                <a:effectLst/>
                <a:uLnTx/>
                <a:uFillTx/>
                <a:latin typeface="Calibri"/>
                <a:ea typeface="+mn-ea"/>
                <a:cs typeface="Calibri"/>
              </a:rPr>
              <a:t>u</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15" normalizeH="0" baseline="0" noProof="0" dirty="0">
                <a:ln>
                  <a:noFill/>
                </a:ln>
                <a:solidFill>
                  <a:srgbClr val="57585B"/>
                </a:solidFill>
                <a:effectLst/>
                <a:uLnTx/>
                <a:uFillTx/>
                <a:latin typeface="Calibri"/>
                <a:ea typeface="+mn-ea"/>
                <a:cs typeface="Calibri"/>
              </a:rPr>
              <a:t>t</a:t>
            </a:r>
            <a:r>
              <a:rPr kumimoji="0" sz="1200" b="0" i="0" u="none" strike="noStrike" kern="1200" cap="none" spc="-10" normalizeH="0" baseline="0" noProof="0" dirty="0">
                <a:ln>
                  <a:noFill/>
                </a:ln>
                <a:solidFill>
                  <a:srgbClr val="57585B"/>
                </a:solidFill>
                <a:effectLst/>
                <a:uLnTx/>
                <a:uFillTx/>
                <a:latin typeface="Calibri"/>
                <a:ea typeface="+mn-ea"/>
                <a:cs typeface="Calibri"/>
              </a:rPr>
              <a:t>e</a:t>
            </a:r>
            <a:endParaRPr kumimoji="0" sz="1200" b="0" i="0" u="none" strike="noStrike" kern="1200" cap="none" spc="0" normalizeH="0" baseline="0" noProof="0">
              <a:ln>
                <a:noFill/>
              </a:ln>
              <a:solidFill>
                <a:srgbClr val="000000"/>
              </a:solidFill>
              <a:effectLst/>
              <a:uLnTx/>
              <a:uFillTx/>
              <a:latin typeface="Calibri"/>
              <a:ea typeface="+mn-ea"/>
              <a:cs typeface="Calibri"/>
            </a:endParaRPr>
          </a:p>
          <a:p>
            <a:pPr marL="299085" marR="0" lvl="0" indent="-286385" algn="l" defTabSz="914400" rtl="0" eaLnBrk="1" fontAlgn="auto" latinLnBrk="0" hangingPunct="1">
              <a:lnSpc>
                <a:spcPct val="100000"/>
              </a:lnSpc>
              <a:spcBef>
                <a:spcPts val="0"/>
              </a:spcBef>
              <a:spcAft>
                <a:spcPts val="0"/>
              </a:spcAft>
              <a:buClr>
                <a:srgbClr val="57585B"/>
              </a:buClr>
              <a:buSzTx/>
              <a:buFont typeface="Arial"/>
              <a:buChar char="•"/>
              <a:tabLst>
                <a:tab pos="299720" algn="l"/>
              </a:tabLst>
              <a:defRPr/>
            </a:pPr>
            <a:r>
              <a:rPr kumimoji="0" sz="1200" b="0" i="0" u="none" strike="noStrike" kern="1200" cap="none" spc="-70" normalizeH="0" baseline="0" noProof="0" dirty="0">
                <a:ln>
                  <a:noFill/>
                </a:ln>
                <a:solidFill>
                  <a:srgbClr val="57585B"/>
                </a:solidFill>
                <a:effectLst/>
                <a:uLnTx/>
                <a:uFillTx/>
                <a:latin typeface="Calibri"/>
                <a:ea typeface="+mn-ea"/>
                <a:cs typeface="Calibri"/>
              </a:rPr>
              <a:t>T</a:t>
            </a:r>
            <a:r>
              <a:rPr kumimoji="0" sz="1200" b="0" i="0" u="none" strike="noStrike" kern="1200" cap="none" spc="-5" normalizeH="0" baseline="0" noProof="0" dirty="0">
                <a:ln>
                  <a:noFill/>
                </a:ln>
                <a:solidFill>
                  <a:srgbClr val="57585B"/>
                </a:solidFill>
                <a:effectLst/>
                <a:uLnTx/>
                <a:uFillTx/>
                <a:latin typeface="Calibri"/>
                <a:ea typeface="+mn-ea"/>
                <a:cs typeface="Calibri"/>
              </a:rPr>
              <a:t>r</a:t>
            </a:r>
            <a:r>
              <a:rPr kumimoji="0" sz="1200" b="0" i="0" u="none" strike="noStrike" kern="1200" cap="none" spc="5" normalizeH="0" baseline="0" noProof="0" dirty="0">
                <a:ln>
                  <a:noFill/>
                </a:ln>
                <a:solidFill>
                  <a:srgbClr val="57585B"/>
                </a:solidFill>
                <a:effectLst/>
                <a:uLnTx/>
                <a:uFillTx/>
                <a:latin typeface="Calibri"/>
                <a:ea typeface="+mn-ea"/>
                <a:cs typeface="Calibri"/>
              </a:rPr>
              <a:t>u</a:t>
            </a:r>
            <a:r>
              <a:rPr kumimoji="0" sz="1200" b="0" i="0" u="none" strike="noStrike" kern="1200" cap="none" spc="-15" normalizeH="0" baseline="0" noProof="0" dirty="0">
                <a:ln>
                  <a:noFill/>
                </a:ln>
                <a:solidFill>
                  <a:srgbClr val="57585B"/>
                </a:solidFill>
                <a:effectLst/>
                <a:uLnTx/>
                <a:uFillTx/>
                <a:latin typeface="Calibri"/>
                <a:ea typeface="+mn-ea"/>
                <a:cs typeface="Calibri"/>
              </a:rPr>
              <a:t>s</a:t>
            </a:r>
            <a:r>
              <a:rPr kumimoji="0" sz="1200" b="0" i="0" u="none" strike="noStrike" kern="1200" cap="none" spc="0" normalizeH="0" baseline="0" noProof="0" dirty="0">
                <a:ln>
                  <a:noFill/>
                </a:ln>
                <a:solidFill>
                  <a:srgbClr val="57585B"/>
                </a:solidFill>
                <a:effectLst/>
                <a:uLnTx/>
                <a:uFillTx/>
                <a:latin typeface="Calibri"/>
                <a:ea typeface="+mn-ea"/>
                <a:cs typeface="Calibri"/>
              </a:rPr>
              <a:t>t</a:t>
            </a:r>
            <a:r>
              <a:rPr kumimoji="0" sz="1200" b="0" i="0" u="none" strike="noStrike" kern="1200" cap="none" spc="-15" normalizeH="0" baseline="0" noProof="0" dirty="0">
                <a:ln>
                  <a:noFill/>
                </a:ln>
                <a:solidFill>
                  <a:srgbClr val="57585B"/>
                </a:solidFill>
                <a:effectLst/>
                <a:uLnTx/>
                <a:uFillTx/>
                <a:latin typeface="Calibri"/>
                <a:ea typeface="+mn-ea"/>
                <a:cs typeface="Calibri"/>
              </a:rPr>
              <a:t>B</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5" normalizeH="0" baseline="0" noProof="0" dirty="0">
                <a:ln>
                  <a:noFill/>
                </a:ln>
                <a:solidFill>
                  <a:srgbClr val="57585B"/>
                </a:solidFill>
                <a:effectLst/>
                <a:uLnTx/>
                <a:uFillTx/>
                <a:latin typeface="Calibri"/>
                <a:ea typeface="+mn-ea"/>
                <a:cs typeface="Calibri"/>
              </a:rPr>
              <a:t>.</a:t>
            </a:r>
            <a:r>
              <a:rPr kumimoji="0" sz="1200" b="0" i="0" u="none" strike="noStrike" kern="1200" cap="none" spc="-25" normalizeH="0" baseline="0" noProof="0" dirty="0">
                <a:ln>
                  <a:noFill/>
                </a:ln>
                <a:solidFill>
                  <a:srgbClr val="57585B"/>
                </a:solidFill>
                <a:effectLst/>
                <a:uLnTx/>
                <a:uFillTx/>
                <a:latin typeface="Calibri"/>
                <a:ea typeface="+mn-ea"/>
                <a:cs typeface="Calibri"/>
              </a:rPr>
              <a:t>c</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10" normalizeH="0" baseline="0" noProof="0" dirty="0">
                <a:ln>
                  <a:noFill/>
                </a:ln>
                <a:solidFill>
                  <a:srgbClr val="57585B"/>
                </a:solidFill>
                <a:effectLst/>
                <a:uLnTx/>
                <a:uFillTx/>
                <a:latin typeface="Calibri"/>
                <a:ea typeface="+mn-ea"/>
                <a:cs typeface="Calibri"/>
              </a:rPr>
              <a:t>m</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24" name="object 24"/>
          <p:cNvSpPr/>
          <p:nvPr/>
        </p:nvSpPr>
        <p:spPr>
          <a:xfrm>
            <a:off x="886967" y="1935479"/>
            <a:ext cx="688847" cy="68884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bject 25"/>
          <p:cNvSpPr/>
          <p:nvPr/>
        </p:nvSpPr>
        <p:spPr>
          <a:xfrm>
            <a:off x="931925" y="1980438"/>
            <a:ext cx="544195" cy="544195"/>
          </a:xfrm>
          <a:custGeom>
            <a:avLst/>
            <a:gdLst/>
            <a:ahLst/>
            <a:cxnLst/>
            <a:rect l="l" t="t" r="r" b="b"/>
            <a:pathLst>
              <a:path w="544194" h="544194">
                <a:moveTo>
                  <a:pt x="272034" y="0"/>
                </a:moveTo>
                <a:lnTo>
                  <a:pt x="227908" y="3560"/>
                </a:lnTo>
                <a:lnTo>
                  <a:pt x="186049" y="13868"/>
                </a:lnTo>
                <a:lnTo>
                  <a:pt x="147018" y="30363"/>
                </a:lnTo>
                <a:lnTo>
                  <a:pt x="111373" y="52486"/>
                </a:lnTo>
                <a:lnTo>
                  <a:pt x="79676" y="79676"/>
                </a:lnTo>
                <a:lnTo>
                  <a:pt x="52486" y="111373"/>
                </a:lnTo>
                <a:lnTo>
                  <a:pt x="30363" y="147018"/>
                </a:lnTo>
                <a:lnTo>
                  <a:pt x="13868" y="186049"/>
                </a:lnTo>
                <a:lnTo>
                  <a:pt x="3560" y="227908"/>
                </a:lnTo>
                <a:lnTo>
                  <a:pt x="0" y="272034"/>
                </a:lnTo>
                <a:lnTo>
                  <a:pt x="901" y="294345"/>
                </a:lnTo>
                <a:lnTo>
                  <a:pt x="7905" y="337407"/>
                </a:lnTo>
                <a:lnTo>
                  <a:pt x="21377" y="377922"/>
                </a:lnTo>
                <a:lnTo>
                  <a:pt x="40756" y="415330"/>
                </a:lnTo>
                <a:lnTo>
                  <a:pt x="65483" y="449071"/>
                </a:lnTo>
                <a:lnTo>
                  <a:pt x="94996" y="478584"/>
                </a:lnTo>
                <a:lnTo>
                  <a:pt x="128737" y="503311"/>
                </a:lnTo>
                <a:lnTo>
                  <a:pt x="166145" y="522690"/>
                </a:lnTo>
                <a:lnTo>
                  <a:pt x="206660" y="536162"/>
                </a:lnTo>
                <a:lnTo>
                  <a:pt x="249722" y="543166"/>
                </a:lnTo>
                <a:lnTo>
                  <a:pt x="272034" y="544068"/>
                </a:lnTo>
                <a:lnTo>
                  <a:pt x="294345" y="543166"/>
                </a:lnTo>
                <a:lnTo>
                  <a:pt x="337407" y="536162"/>
                </a:lnTo>
                <a:lnTo>
                  <a:pt x="377922" y="522690"/>
                </a:lnTo>
                <a:lnTo>
                  <a:pt x="415330" y="503311"/>
                </a:lnTo>
                <a:lnTo>
                  <a:pt x="449071" y="478584"/>
                </a:lnTo>
                <a:lnTo>
                  <a:pt x="478584" y="449071"/>
                </a:lnTo>
                <a:lnTo>
                  <a:pt x="503311" y="415330"/>
                </a:lnTo>
                <a:lnTo>
                  <a:pt x="522690" y="377922"/>
                </a:lnTo>
                <a:lnTo>
                  <a:pt x="536162" y="337407"/>
                </a:lnTo>
                <a:lnTo>
                  <a:pt x="543166" y="294345"/>
                </a:lnTo>
                <a:lnTo>
                  <a:pt x="544068" y="272034"/>
                </a:lnTo>
                <a:lnTo>
                  <a:pt x="543166" y="249722"/>
                </a:lnTo>
                <a:lnTo>
                  <a:pt x="536162" y="206660"/>
                </a:lnTo>
                <a:lnTo>
                  <a:pt x="522690" y="166145"/>
                </a:lnTo>
                <a:lnTo>
                  <a:pt x="503311" y="128737"/>
                </a:lnTo>
                <a:lnTo>
                  <a:pt x="478584" y="94996"/>
                </a:lnTo>
                <a:lnTo>
                  <a:pt x="449071" y="65483"/>
                </a:lnTo>
                <a:lnTo>
                  <a:pt x="415330" y="40756"/>
                </a:lnTo>
                <a:lnTo>
                  <a:pt x="377922" y="21377"/>
                </a:lnTo>
                <a:lnTo>
                  <a:pt x="337407" y="7905"/>
                </a:lnTo>
                <a:lnTo>
                  <a:pt x="294345" y="901"/>
                </a:lnTo>
                <a:lnTo>
                  <a:pt x="27203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object 26"/>
          <p:cNvSpPr/>
          <p:nvPr/>
        </p:nvSpPr>
        <p:spPr>
          <a:xfrm>
            <a:off x="931925" y="1980438"/>
            <a:ext cx="544195" cy="544195"/>
          </a:xfrm>
          <a:custGeom>
            <a:avLst/>
            <a:gdLst/>
            <a:ahLst/>
            <a:cxnLst/>
            <a:rect l="l" t="t" r="r" b="b"/>
            <a:pathLst>
              <a:path w="544194" h="544194">
                <a:moveTo>
                  <a:pt x="0" y="272034"/>
                </a:moveTo>
                <a:lnTo>
                  <a:pt x="3560" y="227908"/>
                </a:lnTo>
                <a:lnTo>
                  <a:pt x="13868" y="186049"/>
                </a:lnTo>
                <a:lnTo>
                  <a:pt x="30363" y="147018"/>
                </a:lnTo>
                <a:lnTo>
                  <a:pt x="52486" y="111373"/>
                </a:lnTo>
                <a:lnTo>
                  <a:pt x="79676" y="79676"/>
                </a:lnTo>
                <a:lnTo>
                  <a:pt x="111373" y="52486"/>
                </a:lnTo>
                <a:lnTo>
                  <a:pt x="147018" y="30363"/>
                </a:lnTo>
                <a:lnTo>
                  <a:pt x="186049" y="13868"/>
                </a:lnTo>
                <a:lnTo>
                  <a:pt x="227908" y="3560"/>
                </a:lnTo>
                <a:lnTo>
                  <a:pt x="272034" y="0"/>
                </a:lnTo>
                <a:lnTo>
                  <a:pt x="294345" y="901"/>
                </a:lnTo>
                <a:lnTo>
                  <a:pt x="337407" y="7905"/>
                </a:lnTo>
                <a:lnTo>
                  <a:pt x="377922" y="21377"/>
                </a:lnTo>
                <a:lnTo>
                  <a:pt x="415330" y="40756"/>
                </a:lnTo>
                <a:lnTo>
                  <a:pt x="449071" y="65483"/>
                </a:lnTo>
                <a:lnTo>
                  <a:pt x="478584" y="94996"/>
                </a:lnTo>
                <a:lnTo>
                  <a:pt x="503311" y="128737"/>
                </a:lnTo>
                <a:lnTo>
                  <a:pt x="522690" y="166145"/>
                </a:lnTo>
                <a:lnTo>
                  <a:pt x="536162" y="206660"/>
                </a:lnTo>
                <a:lnTo>
                  <a:pt x="543166" y="249722"/>
                </a:lnTo>
                <a:lnTo>
                  <a:pt x="544068" y="272034"/>
                </a:lnTo>
                <a:lnTo>
                  <a:pt x="543166" y="294345"/>
                </a:lnTo>
                <a:lnTo>
                  <a:pt x="536162" y="337407"/>
                </a:lnTo>
                <a:lnTo>
                  <a:pt x="522690" y="377922"/>
                </a:lnTo>
                <a:lnTo>
                  <a:pt x="503311" y="415330"/>
                </a:lnTo>
                <a:lnTo>
                  <a:pt x="478584" y="449071"/>
                </a:lnTo>
                <a:lnTo>
                  <a:pt x="449071" y="478584"/>
                </a:lnTo>
                <a:lnTo>
                  <a:pt x="415330" y="503311"/>
                </a:lnTo>
                <a:lnTo>
                  <a:pt x="377922" y="522690"/>
                </a:lnTo>
                <a:lnTo>
                  <a:pt x="337407" y="536162"/>
                </a:lnTo>
                <a:lnTo>
                  <a:pt x="294345" y="543166"/>
                </a:lnTo>
                <a:lnTo>
                  <a:pt x="272034" y="544068"/>
                </a:lnTo>
                <a:lnTo>
                  <a:pt x="249722" y="543166"/>
                </a:lnTo>
                <a:lnTo>
                  <a:pt x="206660" y="536162"/>
                </a:lnTo>
                <a:lnTo>
                  <a:pt x="166145" y="522690"/>
                </a:lnTo>
                <a:lnTo>
                  <a:pt x="128737" y="503311"/>
                </a:lnTo>
                <a:lnTo>
                  <a:pt x="94996" y="478584"/>
                </a:lnTo>
                <a:lnTo>
                  <a:pt x="65483" y="449071"/>
                </a:lnTo>
                <a:lnTo>
                  <a:pt x="40756" y="415330"/>
                </a:lnTo>
                <a:lnTo>
                  <a:pt x="21377" y="377922"/>
                </a:lnTo>
                <a:lnTo>
                  <a:pt x="7905" y="337407"/>
                </a:lnTo>
                <a:lnTo>
                  <a:pt x="901" y="294345"/>
                </a:lnTo>
                <a:lnTo>
                  <a:pt x="0" y="272034"/>
                </a:lnTo>
                <a:close/>
              </a:path>
            </a:pathLst>
          </a:custGeom>
          <a:ln w="38100">
            <a:solidFill>
              <a:srgbClr val="04507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object 27"/>
          <p:cNvSpPr/>
          <p:nvPr/>
        </p:nvSpPr>
        <p:spPr>
          <a:xfrm>
            <a:off x="957072" y="2011679"/>
            <a:ext cx="492251" cy="492251"/>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object 28"/>
          <p:cNvSpPr/>
          <p:nvPr/>
        </p:nvSpPr>
        <p:spPr>
          <a:xfrm>
            <a:off x="7411211" y="2232660"/>
            <a:ext cx="4187952" cy="1101852"/>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object 29"/>
          <p:cNvSpPr txBox="1"/>
          <p:nvPr/>
        </p:nvSpPr>
        <p:spPr>
          <a:xfrm>
            <a:off x="7560759" y="2420467"/>
            <a:ext cx="2924175" cy="77787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0" normalizeH="0" baseline="0" noProof="0" dirty="0">
                <a:ln>
                  <a:noFill/>
                </a:ln>
                <a:solidFill>
                  <a:srgbClr val="0986A4"/>
                </a:solidFill>
                <a:effectLst/>
                <a:uLnTx/>
                <a:uFillTx/>
                <a:latin typeface="Calibri"/>
                <a:ea typeface="+mn-ea"/>
                <a:cs typeface="Calibri"/>
              </a:rPr>
              <a:t>Ge</a:t>
            </a:r>
            <a:r>
              <a:rPr kumimoji="0" sz="1600" b="1" i="0" u="none" strike="noStrike" kern="1200" cap="none" spc="-15" normalizeH="0" baseline="0" noProof="0" dirty="0">
                <a:ln>
                  <a:noFill/>
                </a:ln>
                <a:solidFill>
                  <a:srgbClr val="0986A4"/>
                </a:solidFill>
                <a:effectLst/>
                <a:uLnTx/>
                <a:uFillTx/>
                <a:latin typeface="Calibri"/>
                <a:ea typeface="+mn-ea"/>
                <a:cs typeface="Calibri"/>
              </a:rPr>
              <a:t>n</a:t>
            </a:r>
            <a:r>
              <a:rPr kumimoji="0" sz="1600" b="1" i="0" u="none" strike="noStrike" kern="1200" cap="none" spc="-10" normalizeH="0" baseline="0" noProof="0" dirty="0">
                <a:ln>
                  <a:noFill/>
                </a:ln>
                <a:solidFill>
                  <a:srgbClr val="0986A4"/>
                </a:solidFill>
                <a:effectLst/>
                <a:uLnTx/>
                <a:uFillTx/>
                <a:latin typeface="Calibri"/>
                <a:ea typeface="+mn-ea"/>
                <a:cs typeface="Calibri"/>
              </a:rPr>
              <a:t>e</a:t>
            </a:r>
            <a:r>
              <a:rPr kumimoji="0" sz="1600" b="1" i="0" u="none" strike="noStrike" kern="1200" cap="none" spc="-50" normalizeH="0" baseline="0" noProof="0" dirty="0">
                <a:ln>
                  <a:noFill/>
                </a:ln>
                <a:solidFill>
                  <a:srgbClr val="0986A4"/>
                </a:solidFill>
                <a:effectLst/>
                <a:uLnTx/>
                <a:uFillTx/>
                <a:latin typeface="Calibri"/>
                <a:ea typeface="+mn-ea"/>
                <a:cs typeface="Calibri"/>
              </a:rPr>
              <a:t>r</a:t>
            </a:r>
            <a:r>
              <a:rPr kumimoji="0" sz="1600" b="1" i="0" u="none" strike="noStrike" kern="1200" cap="none" spc="-10" normalizeH="0" baseline="0" noProof="0" dirty="0">
                <a:ln>
                  <a:noFill/>
                </a:ln>
                <a:solidFill>
                  <a:srgbClr val="0986A4"/>
                </a:solidFill>
                <a:effectLst/>
                <a:uLnTx/>
                <a:uFillTx/>
                <a:latin typeface="Calibri"/>
                <a:ea typeface="+mn-ea"/>
                <a:cs typeface="Calibri"/>
              </a:rPr>
              <a:t>al</a:t>
            </a:r>
            <a:r>
              <a:rPr kumimoji="0" sz="1600" b="1" i="0" u="none" strike="noStrike" kern="1200" cap="none" spc="10" normalizeH="0" baseline="0" noProof="0" dirty="0">
                <a:ln>
                  <a:noFill/>
                </a:ln>
                <a:solidFill>
                  <a:srgbClr val="0986A4"/>
                </a:solidFill>
                <a:effectLst/>
                <a:uLnTx/>
                <a:uFillTx/>
                <a:latin typeface="Calibri"/>
                <a:ea typeface="+mn-ea"/>
                <a:cs typeface="Calibri"/>
              </a:rPr>
              <a:t> </a:t>
            </a:r>
            <a:r>
              <a:rPr kumimoji="0" sz="1600" b="1" i="0" u="none" strike="noStrike" kern="1200" cap="none" spc="-45" normalizeH="0" baseline="0" noProof="0" dirty="0">
                <a:ln>
                  <a:noFill/>
                </a:ln>
                <a:solidFill>
                  <a:srgbClr val="0986A4"/>
                </a:solidFill>
                <a:effectLst/>
                <a:uLnTx/>
                <a:uFillTx/>
                <a:latin typeface="Calibri"/>
                <a:ea typeface="+mn-ea"/>
                <a:cs typeface="Calibri"/>
              </a:rPr>
              <a:t>P</a:t>
            </a:r>
            <a:r>
              <a:rPr kumimoji="0" sz="1600" b="1" i="0" u="none" strike="noStrike" kern="1200" cap="none" spc="-10" normalizeH="0" baseline="0" noProof="0" dirty="0">
                <a:ln>
                  <a:noFill/>
                </a:ln>
                <a:solidFill>
                  <a:srgbClr val="0986A4"/>
                </a:solidFill>
                <a:effectLst/>
                <a:uLnTx/>
                <a:uFillTx/>
                <a:latin typeface="Calibri"/>
                <a:ea typeface="+mn-ea"/>
                <a:cs typeface="Calibri"/>
              </a:rPr>
              <a:t>a</a:t>
            </a:r>
            <a:r>
              <a:rPr kumimoji="0" sz="1600" b="1" i="0" u="none" strike="noStrike" kern="1200" cap="none" spc="-15" normalizeH="0" baseline="0" noProof="0" dirty="0">
                <a:ln>
                  <a:noFill/>
                </a:ln>
                <a:solidFill>
                  <a:srgbClr val="0986A4"/>
                </a:solidFill>
                <a:effectLst/>
                <a:uLnTx/>
                <a:uFillTx/>
                <a:latin typeface="Calibri"/>
                <a:ea typeface="+mn-ea"/>
                <a:cs typeface="Calibri"/>
              </a:rPr>
              <a:t>rtn</a:t>
            </a:r>
            <a:r>
              <a:rPr kumimoji="0" sz="1600" b="1" i="0" u="none" strike="noStrike" kern="1200" cap="none" spc="-10" normalizeH="0" baseline="0" noProof="0" dirty="0">
                <a:ln>
                  <a:noFill/>
                </a:ln>
                <a:solidFill>
                  <a:srgbClr val="0986A4"/>
                </a:solidFill>
                <a:effectLst/>
                <a:uLnTx/>
                <a:uFillTx/>
                <a:latin typeface="Calibri"/>
                <a:ea typeface="+mn-ea"/>
                <a:cs typeface="Calibri"/>
              </a:rPr>
              <a:t>er</a:t>
            </a:r>
            <a:r>
              <a:rPr kumimoji="0" sz="1600" b="1" i="0" u="none" strike="noStrike" kern="1200" cap="none" spc="15" normalizeH="0" baseline="0" noProof="0" dirty="0">
                <a:ln>
                  <a:noFill/>
                </a:ln>
                <a:solidFill>
                  <a:srgbClr val="0986A4"/>
                </a:solidFill>
                <a:effectLst/>
                <a:uLnTx/>
                <a:uFillTx/>
                <a:latin typeface="Calibri"/>
                <a:ea typeface="+mn-ea"/>
                <a:cs typeface="Calibri"/>
              </a:rPr>
              <a:t> </a:t>
            </a:r>
            <a:r>
              <a:rPr kumimoji="0" sz="1600" b="1" i="0" u="none" strike="noStrike" kern="1200" cap="none" spc="-10" normalizeH="0" baseline="0" noProof="0" dirty="0">
                <a:ln>
                  <a:noFill/>
                </a:ln>
                <a:solidFill>
                  <a:srgbClr val="0986A4"/>
                </a:solidFill>
                <a:effectLst/>
                <a:uLnTx/>
                <a:uFillTx/>
                <a:latin typeface="Calibri"/>
                <a:ea typeface="+mn-ea"/>
                <a:cs typeface="Calibri"/>
              </a:rPr>
              <a:t>S</a:t>
            </a:r>
            <a:r>
              <a:rPr kumimoji="0" sz="1600" b="1" i="0" u="none" strike="noStrike" kern="1200" cap="none" spc="-5" normalizeH="0" baseline="0" noProof="0" dirty="0">
                <a:ln>
                  <a:noFill/>
                </a:ln>
                <a:solidFill>
                  <a:srgbClr val="0986A4"/>
                </a:solidFill>
                <a:effectLst/>
                <a:uLnTx/>
                <a:uFillTx/>
                <a:latin typeface="Calibri"/>
                <a:ea typeface="+mn-ea"/>
                <a:cs typeface="Calibri"/>
              </a:rPr>
              <a:t>ol</a:t>
            </a:r>
            <a:r>
              <a:rPr kumimoji="0" sz="1600" b="1" i="0" u="none" strike="noStrike" kern="1200" cap="none" spc="-15" normalizeH="0" baseline="0" noProof="0" dirty="0">
                <a:ln>
                  <a:noFill/>
                </a:ln>
                <a:solidFill>
                  <a:srgbClr val="0986A4"/>
                </a:solidFill>
                <a:effectLst/>
                <a:uLnTx/>
                <a:uFillTx/>
                <a:latin typeface="Calibri"/>
                <a:ea typeface="+mn-ea"/>
                <a:cs typeface="Calibri"/>
              </a:rPr>
              <a:t>ut</a:t>
            </a:r>
            <a:r>
              <a:rPr kumimoji="0" sz="1600" b="1" i="0" u="none" strike="noStrike" kern="1200" cap="none" spc="-5" normalizeH="0" baseline="0" noProof="0" dirty="0">
                <a:ln>
                  <a:noFill/>
                </a:ln>
                <a:solidFill>
                  <a:srgbClr val="0986A4"/>
                </a:solidFill>
                <a:effectLst/>
                <a:uLnTx/>
                <a:uFillTx/>
                <a:latin typeface="Calibri"/>
                <a:ea typeface="+mn-ea"/>
                <a:cs typeface="Calibri"/>
              </a:rPr>
              <a:t>io</a:t>
            </a:r>
            <a:r>
              <a:rPr kumimoji="0" sz="1600" b="1" i="0" u="none" strike="noStrike" kern="1200" cap="none" spc="-15" normalizeH="0" baseline="0" noProof="0" dirty="0">
                <a:ln>
                  <a:noFill/>
                </a:ln>
                <a:solidFill>
                  <a:srgbClr val="0986A4"/>
                </a:solidFill>
                <a:effectLst/>
                <a:uLnTx/>
                <a:uFillTx/>
                <a:latin typeface="Calibri"/>
                <a:ea typeface="+mn-ea"/>
                <a:cs typeface="Calibri"/>
              </a:rPr>
              <a:t>n</a:t>
            </a:r>
            <a:r>
              <a:rPr kumimoji="0" sz="1600" b="1" i="0" u="none" strike="noStrike" kern="1200" cap="none" spc="-10" normalizeH="0" baseline="0" noProof="0" dirty="0">
                <a:ln>
                  <a:noFill/>
                </a:ln>
                <a:solidFill>
                  <a:srgbClr val="0986A4"/>
                </a:solidFill>
                <a:effectLst/>
                <a:uLnTx/>
                <a:uFillTx/>
                <a:latin typeface="Calibri"/>
                <a:ea typeface="+mn-ea"/>
                <a:cs typeface="Calibri"/>
              </a:rPr>
              <a:t>s</a:t>
            </a:r>
            <a:r>
              <a:rPr kumimoji="0" sz="1600" b="1" i="0" u="none" strike="noStrike" kern="1200" cap="none" spc="5" normalizeH="0" baseline="0" noProof="0" dirty="0">
                <a:ln>
                  <a:noFill/>
                </a:ln>
                <a:solidFill>
                  <a:srgbClr val="0986A4"/>
                </a:solidFill>
                <a:effectLst/>
                <a:uLnTx/>
                <a:uFillTx/>
                <a:latin typeface="Calibri"/>
                <a:ea typeface="+mn-ea"/>
                <a:cs typeface="Calibri"/>
              </a:rPr>
              <a:t> </a:t>
            </a:r>
            <a:r>
              <a:rPr kumimoji="0" sz="1600" b="1" i="0" u="none" strike="noStrike" kern="1200" cap="none" spc="-20" normalizeH="0" baseline="0" noProof="0" dirty="0">
                <a:ln>
                  <a:noFill/>
                </a:ln>
                <a:solidFill>
                  <a:srgbClr val="0986A4"/>
                </a:solidFill>
                <a:effectLst/>
                <a:uLnTx/>
                <a:uFillTx/>
                <a:latin typeface="Calibri"/>
                <a:ea typeface="+mn-ea"/>
                <a:cs typeface="Calibri"/>
              </a:rPr>
              <a:t>Ch</a:t>
            </a:r>
            <a:r>
              <a:rPr kumimoji="0" sz="1600" b="1" i="0" u="none" strike="noStrike" kern="1200" cap="none" spc="-5" normalizeH="0" baseline="0" noProof="0" dirty="0">
                <a:ln>
                  <a:noFill/>
                </a:ln>
                <a:solidFill>
                  <a:srgbClr val="0986A4"/>
                </a:solidFill>
                <a:effectLst/>
                <a:uLnTx/>
                <a:uFillTx/>
                <a:latin typeface="Calibri"/>
                <a:ea typeface="+mn-ea"/>
                <a:cs typeface="Calibri"/>
              </a:rPr>
              <a:t>a</a:t>
            </a:r>
            <a:r>
              <a:rPr kumimoji="0" sz="1600" b="1" i="0" u="none" strike="noStrike" kern="1200" cap="none" spc="-15" normalizeH="0" baseline="0" noProof="0" dirty="0">
                <a:ln>
                  <a:noFill/>
                </a:ln>
                <a:solidFill>
                  <a:srgbClr val="0986A4"/>
                </a:solidFill>
                <a:effectLst/>
                <a:uLnTx/>
                <a:uFillTx/>
                <a:latin typeface="Calibri"/>
                <a:ea typeface="+mn-ea"/>
                <a:cs typeface="Calibri"/>
              </a:rPr>
              <a:t>nn</a:t>
            </a:r>
            <a:r>
              <a:rPr kumimoji="0" sz="1600" b="1" i="0" u="none" strike="noStrike" kern="1200" cap="none" spc="-10" normalizeH="0" baseline="0" noProof="0" dirty="0">
                <a:ln>
                  <a:noFill/>
                </a:ln>
                <a:solidFill>
                  <a:srgbClr val="0986A4"/>
                </a:solidFill>
                <a:effectLst/>
                <a:uLnTx/>
                <a:uFillTx/>
                <a:latin typeface="Calibri"/>
                <a:ea typeface="+mn-ea"/>
                <a:cs typeface="Calibri"/>
              </a:rPr>
              <a:t>el</a:t>
            </a:r>
            <a:endParaRPr kumimoji="0" sz="1600" b="0" i="0" u="none" strike="noStrike" kern="1200" cap="none" spc="0" normalizeH="0" baseline="0" noProof="0">
              <a:ln>
                <a:noFill/>
              </a:ln>
              <a:solidFill>
                <a:srgbClr val="000000"/>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200" b="0" i="0" u="none" strike="noStrike" kern="1200" cap="none" spc="-10" normalizeH="0" baseline="0" noProof="0" dirty="0">
                <a:ln>
                  <a:noFill/>
                </a:ln>
                <a:solidFill>
                  <a:srgbClr val="57585B"/>
                </a:solidFill>
                <a:effectLst/>
                <a:uLnTx/>
                <a:uFillTx/>
                <a:latin typeface="Calibri"/>
                <a:ea typeface="+mn-ea"/>
                <a:cs typeface="Calibri"/>
              </a:rPr>
              <a:t>P</a:t>
            </a:r>
            <a:r>
              <a:rPr kumimoji="0" sz="1200" b="0" i="0" u="none" strike="noStrike" kern="1200" cap="none" spc="-20" normalizeH="0" baseline="0" noProof="0" dirty="0">
                <a:ln>
                  <a:noFill/>
                </a:ln>
                <a:solidFill>
                  <a:srgbClr val="57585B"/>
                </a:solidFill>
                <a:effectLst/>
                <a:uLnTx/>
                <a:uFillTx/>
                <a:latin typeface="Calibri"/>
                <a:ea typeface="+mn-ea"/>
                <a:cs typeface="Calibri"/>
              </a:rPr>
              <a:t>ref</a:t>
            </a:r>
            <a:r>
              <a:rPr kumimoji="0" sz="1200" b="0" i="0" u="none" strike="noStrike" kern="1200" cap="none" spc="-5" normalizeH="0" baseline="0" noProof="0" dirty="0">
                <a:ln>
                  <a:noFill/>
                </a:ln>
                <a:solidFill>
                  <a:srgbClr val="57585B"/>
                </a:solidFill>
                <a:effectLst/>
                <a:uLnTx/>
                <a:uFillTx/>
                <a:latin typeface="Calibri"/>
                <a:ea typeface="+mn-ea"/>
                <a:cs typeface="Calibri"/>
              </a:rPr>
              <a:t>er</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0" normalizeH="0" baseline="0" noProof="0" dirty="0">
                <a:ln>
                  <a:noFill/>
                </a:ln>
                <a:solidFill>
                  <a:srgbClr val="57585B"/>
                </a:solidFill>
                <a:effectLst/>
                <a:uLnTx/>
                <a:uFillTx/>
                <a:latin typeface="Calibri"/>
                <a:ea typeface="+mn-ea"/>
                <a:cs typeface="Calibri"/>
              </a:rPr>
              <a:t>d</a:t>
            </a:r>
            <a:r>
              <a:rPr kumimoji="0" sz="1200" b="0" i="0" u="none" strike="noStrike" kern="1200" cap="none" spc="-40"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li</a:t>
            </a:r>
            <a:r>
              <a:rPr kumimoji="0" sz="1200" b="0" i="0" u="none" strike="noStrike" kern="1200" cap="none" spc="5" normalizeH="0" baseline="0" noProof="0" dirty="0">
                <a:ln>
                  <a:noFill/>
                </a:ln>
                <a:solidFill>
                  <a:srgbClr val="57585B"/>
                </a:solidFill>
                <a:effectLst/>
                <a:uLnTx/>
                <a:uFillTx/>
                <a:latin typeface="Calibri"/>
                <a:ea typeface="+mn-ea"/>
                <a:cs typeface="Calibri"/>
              </a:rPr>
              <a:t>qu</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d</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10" normalizeH="0" baseline="0" noProof="0" dirty="0">
                <a:ln>
                  <a:noFill/>
                </a:ln>
                <a:solidFill>
                  <a:srgbClr val="57585B"/>
                </a:solidFill>
                <a:effectLst/>
                <a:uLnTx/>
                <a:uFillTx/>
                <a:latin typeface="Calibri"/>
                <a:ea typeface="+mn-ea"/>
                <a:cs typeface="Calibri"/>
              </a:rPr>
              <a:t>y</a:t>
            </a:r>
            <a:r>
              <a:rPr kumimoji="0" sz="1200" b="0" i="0" u="none" strike="noStrike" kern="1200" cap="none" spc="-50"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p</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15" normalizeH="0" baseline="0" noProof="0" dirty="0">
                <a:ln>
                  <a:noFill/>
                </a:ln>
                <a:solidFill>
                  <a:srgbClr val="57585B"/>
                </a:solidFill>
                <a:effectLst/>
                <a:uLnTx/>
                <a:uFillTx/>
                <a:latin typeface="Calibri"/>
                <a:ea typeface="+mn-ea"/>
                <a:cs typeface="Calibri"/>
              </a:rPr>
              <a:t>v</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d</a:t>
            </a:r>
            <a:r>
              <a:rPr kumimoji="0" sz="1200" b="0" i="0" u="none" strike="noStrike" kern="1200" cap="none" spc="-5" normalizeH="0" baseline="0" noProof="0" dirty="0">
                <a:ln>
                  <a:noFill/>
                </a:ln>
                <a:solidFill>
                  <a:srgbClr val="57585B"/>
                </a:solidFill>
                <a:effectLst/>
                <a:uLnTx/>
                <a:uFillTx/>
                <a:latin typeface="Calibri"/>
                <a:ea typeface="+mn-ea"/>
                <a:cs typeface="Calibri"/>
              </a:rPr>
              <a:t>er</a:t>
            </a:r>
            <a:r>
              <a:rPr kumimoji="0" sz="1200" b="0" i="0" u="none" strike="noStrike" kern="1200" cap="none" spc="-30"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p</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15" normalizeH="0" baseline="0" noProof="0" dirty="0">
                <a:ln>
                  <a:noFill/>
                </a:ln>
                <a:solidFill>
                  <a:srgbClr val="57585B"/>
                </a:solidFill>
                <a:effectLst/>
                <a:uLnTx/>
                <a:uFillTx/>
                <a:latin typeface="Calibri"/>
                <a:ea typeface="+mn-ea"/>
                <a:cs typeface="Calibri"/>
              </a:rPr>
              <a:t>g</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10" normalizeH="0" baseline="0" noProof="0" dirty="0">
                <a:ln>
                  <a:noFill/>
                </a:ln>
                <a:solidFill>
                  <a:srgbClr val="57585B"/>
                </a:solidFill>
                <a:effectLst/>
                <a:uLnTx/>
                <a:uFillTx/>
                <a:latin typeface="Calibri"/>
                <a:ea typeface="+mn-ea"/>
                <a:cs typeface="Calibri"/>
              </a:rPr>
              <a:t>am</a:t>
            </a:r>
            <a:endParaRPr kumimoji="0" sz="1200" b="0" i="0" u="none" strike="noStrike" kern="1200" cap="none" spc="0" normalizeH="0" baseline="0" noProof="0">
              <a:ln>
                <a:noFill/>
              </a:ln>
              <a:solidFill>
                <a:srgbClr val="000000"/>
              </a:solidFill>
              <a:effectLst/>
              <a:uLnTx/>
              <a:uFillTx/>
              <a:latin typeface="Calibri"/>
              <a:ea typeface="+mn-ea"/>
              <a:cs typeface="Calibri"/>
            </a:endParaRPr>
          </a:p>
          <a:p>
            <a:pPr marL="195580" marR="0" lvl="0" indent="-182880" algn="l" defTabSz="914400" rtl="0" eaLnBrk="1" fontAlgn="auto" latinLnBrk="0" hangingPunct="1">
              <a:lnSpc>
                <a:spcPct val="100000"/>
              </a:lnSpc>
              <a:spcBef>
                <a:spcPts val="0"/>
              </a:spcBef>
              <a:spcAft>
                <a:spcPts val="0"/>
              </a:spcAft>
              <a:buClr>
                <a:srgbClr val="57585B"/>
              </a:buClr>
              <a:buSzTx/>
              <a:buFont typeface="Arial"/>
              <a:buChar char="•"/>
              <a:tabLst>
                <a:tab pos="195580" algn="l"/>
              </a:tabLst>
              <a:defRPr/>
            </a:pPr>
            <a:r>
              <a:rPr kumimoji="0" sz="1200" b="0" i="0" u="none" strike="noStrike" kern="1200" cap="none" spc="-15" normalizeH="0" baseline="0" noProof="0" dirty="0">
                <a:ln>
                  <a:noFill/>
                </a:ln>
                <a:solidFill>
                  <a:srgbClr val="57585B"/>
                </a:solidFill>
                <a:effectLst/>
                <a:uLnTx/>
                <a:uFillTx/>
                <a:latin typeface="Calibri"/>
                <a:ea typeface="+mn-ea"/>
                <a:cs typeface="Calibri"/>
              </a:rPr>
              <a:t>G</a:t>
            </a:r>
            <a:r>
              <a:rPr kumimoji="0" sz="1200" b="0" i="0" u="none" strike="noStrike" kern="1200" cap="none" spc="-10" normalizeH="0" baseline="0" noProof="0" dirty="0">
                <a:ln>
                  <a:noFill/>
                </a:ln>
                <a:solidFill>
                  <a:srgbClr val="57585B"/>
                </a:solidFill>
                <a:effectLst/>
                <a:uLnTx/>
                <a:uFillTx/>
                <a:latin typeface="Calibri"/>
                <a:ea typeface="+mn-ea"/>
                <a:cs typeface="Calibri"/>
              </a:rPr>
              <a:t>P</a:t>
            </a:r>
            <a:r>
              <a:rPr kumimoji="0" sz="1200" b="0" i="0" u="none" strike="noStrike" kern="1200" cap="none" spc="20" normalizeH="0" baseline="0" noProof="0" dirty="0">
                <a:ln>
                  <a:noFill/>
                </a:ln>
                <a:solidFill>
                  <a:srgbClr val="57585B"/>
                </a:solidFill>
                <a:effectLst/>
                <a:uLnTx/>
                <a:uFillTx/>
                <a:latin typeface="Calibri"/>
                <a:ea typeface="+mn-ea"/>
                <a:cs typeface="Calibri"/>
              </a:rPr>
              <a:t> </a:t>
            </a:r>
            <a:r>
              <a:rPr kumimoji="0" sz="1200" b="0" i="0" u="none" strike="noStrike" kern="1200" cap="none" spc="-25" normalizeH="0" baseline="0" noProof="0" dirty="0">
                <a:ln>
                  <a:noFill/>
                </a:ln>
                <a:solidFill>
                  <a:srgbClr val="57585B"/>
                </a:solidFill>
                <a:effectLst/>
                <a:uLnTx/>
                <a:uFillTx/>
                <a:latin typeface="Calibri"/>
                <a:ea typeface="+mn-ea"/>
                <a:cs typeface="Calibri"/>
              </a:rPr>
              <a:t>c</a:t>
            </a:r>
            <a:r>
              <a:rPr kumimoji="0" sz="1200" b="0" i="0" u="none" strike="noStrike" kern="1200" cap="none" spc="-5" normalizeH="0" baseline="0" noProof="0" dirty="0">
                <a:ln>
                  <a:noFill/>
                </a:ln>
                <a:solidFill>
                  <a:srgbClr val="57585B"/>
                </a:solidFill>
                <a:effectLst/>
                <a:uLnTx/>
                <a:uFillTx/>
                <a:latin typeface="Calibri"/>
                <a:ea typeface="+mn-ea"/>
                <a:cs typeface="Calibri"/>
              </a:rPr>
              <a:t>arry</a:t>
            </a:r>
            <a:r>
              <a:rPr kumimoji="0" sz="1200" b="0" i="0" u="none" strike="noStrike" kern="1200" cap="none" spc="-10"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li</a:t>
            </a:r>
            <a:r>
              <a:rPr kumimoji="0" sz="1200" b="0" i="0" u="none" strike="noStrike" kern="1200" cap="none" spc="5" normalizeH="0" baseline="0" noProof="0" dirty="0">
                <a:ln>
                  <a:noFill/>
                </a:ln>
                <a:solidFill>
                  <a:srgbClr val="57585B"/>
                </a:solidFill>
                <a:effectLst/>
                <a:uLnTx/>
                <a:uFillTx/>
                <a:latin typeface="Calibri"/>
                <a:ea typeface="+mn-ea"/>
                <a:cs typeface="Calibri"/>
              </a:rPr>
              <a:t>qu</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d</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10" normalizeH="0" baseline="0" noProof="0" dirty="0">
                <a:ln>
                  <a:noFill/>
                </a:ln>
                <a:solidFill>
                  <a:srgbClr val="57585B"/>
                </a:solidFill>
                <a:effectLst/>
                <a:uLnTx/>
                <a:uFillTx/>
                <a:latin typeface="Calibri"/>
                <a:ea typeface="+mn-ea"/>
                <a:cs typeface="Calibri"/>
              </a:rPr>
              <a:t>y</a:t>
            </a:r>
            <a:endParaRPr kumimoji="0" sz="1200" b="0" i="0" u="none" strike="noStrike" kern="1200" cap="none" spc="0" normalizeH="0" baseline="0" noProof="0">
              <a:ln>
                <a:noFill/>
              </a:ln>
              <a:solidFill>
                <a:srgbClr val="000000"/>
              </a:solidFill>
              <a:effectLst/>
              <a:uLnTx/>
              <a:uFillTx/>
              <a:latin typeface="Calibri"/>
              <a:ea typeface="+mn-ea"/>
              <a:cs typeface="Calibri"/>
            </a:endParaRPr>
          </a:p>
          <a:p>
            <a:pPr marL="195580" marR="0" lvl="0" indent="-182880" algn="l" defTabSz="914400" rtl="0" eaLnBrk="1" fontAlgn="auto" latinLnBrk="0" hangingPunct="1">
              <a:lnSpc>
                <a:spcPct val="100000"/>
              </a:lnSpc>
              <a:spcBef>
                <a:spcPts val="0"/>
              </a:spcBef>
              <a:spcAft>
                <a:spcPts val="0"/>
              </a:spcAft>
              <a:buClr>
                <a:srgbClr val="57585B"/>
              </a:buClr>
              <a:buSzTx/>
              <a:buFont typeface="Arial"/>
              <a:buChar char="•"/>
              <a:tabLst>
                <a:tab pos="195580" algn="l"/>
              </a:tabLst>
              <a:defRPr/>
            </a:pPr>
            <a:r>
              <a:rPr kumimoji="0" sz="1200" b="0" i="0" u="none" strike="noStrike" kern="1200" cap="none" spc="-15" normalizeH="0" baseline="0" noProof="0" dirty="0">
                <a:ln>
                  <a:noFill/>
                </a:ln>
                <a:solidFill>
                  <a:srgbClr val="57585B"/>
                </a:solidFill>
                <a:effectLst/>
                <a:uLnTx/>
                <a:uFillTx/>
                <a:latin typeface="Calibri"/>
                <a:ea typeface="+mn-ea"/>
                <a:cs typeface="Calibri"/>
              </a:rPr>
              <a:t>G</a:t>
            </a:r>
            <a:r>
              <a:rPr kumimoji="0" sz="1200" b="0" i="0" u="none" strike="noStrike" kern="1200" cap="none" spc="-10" normalizeH="0" baseline="0" noProof="0" dirty="0">
                <a:ln>
                  <a:noFill/>
                </a:ln>
                <a:solidFill>
                  <a:srgbClr val="57585B"/>
                </a:solidFill>
                <a:effectLst/>
                <a:uLnTx/>
                <a:uFillTx/>
                <a:latin typeface="Calibri"/>
                <a:ea typeface="+mn-ea"/>
                <a:cs typeface="Calibri"/>
              </a:rPr>
              <a:t>P</a:t>
            </a:r>
            <a:r>
              <a:rPr kumimoji="0" sz="1200" b="0" i="0" u="none" strike="noStrike" kern="1200" cap="none" spc="20" normalizeH="0" baseline="0" noProof="0" dirty="0">
                <a:ln>
                  <a:noFill/>
                </a:ln>
                <a:solidFill>
                  <a:srgbClr val="57585B"/>
                </a:solidFill>
                <a:effectLst/>
                <a:uLnTx/>
                <a:uFillTx/>
                <a:latin typeface="Calibri"/>
                <a:ea typeface="+mn-ea"/>
                <a:cs typeface="Calibri"/>
              </a:rPr>
              <a:t> </a:t>
            </a:r>
            <a:r>
              <a:rPr kumimoji="0" sz="1200" b="0" i="0" u="none" strike="noStrike" kern="1200" cap="none" spc="-15" normalizeH="0" baseline="0" noProof="0" dirty="0">
                <a:ln>
                  <a:noFill/>
                </a:ln>
                <a:solidFill>
                  <a:srgbClr val="57585B"/>
                </a:solidFill>
                <a:effectLst/>
                <a:uLnTx/>
                <a:uFillTx/>
                <a:latin typeface="Calibri"/>
                <a:ea typeface="+mn-ea"/>
                <a:cs typeface="Calibri"/>
              </a:rPr>
              <a:t>s</a:t>
            </a:r>
            <a:r>
              <a:rPr kumimoji="0" sz="1200" b="0" i="0" u="none" strike="noStrike" kern="1200" cap="none" spc="0" normalizeH="0" baseline="0" noProof="0" dirty="0">
                <a:ln>
                  <a:noFill/>
                </a:ln>
                <a:solidFill>
                  <a:srgbClr val="57585B"/>
                </a:solidFill>
                <a:effectLst/>
                <a:uLnTx/>
                <a:uFillTx/>
                <a:latin typeface="Calibri"/>
                <a:ea typeface="+mn-ea"/>
                <a:cs typeface="Calibri"/>
              </a:rPr>
              <a:t>t</a:t>
            </a:r>
            <a:r>
              <a:rPr kumimoji="0" sz="1200" b="0" i="0" u="none" strike="noStrike" kern="1200" cap="none" spc="-5" normalizeH="0" baseline="0" noProof="0" dirty="0">
                <a:ln>
                  <a:noFill/>
                </a:ln>
                <a:solidFill>
                  <a:srgbClr val="57585B"/>
                </a:solidFill>
                <a:effectLst/>
                <a:uLnTx/>
                <a:uFillTx/>
                <a:latin typeface="Calibri"/>
                <a:ea typeface="+mn-ea"/>
                <a:cs typeface="Calibri"/>
              </a:rPr>
              <a:t>r</a:t>
            </a:r>
            <a:r>
              <a:rPr kumimoji="0" sz="1200" b="0" i="0" u="none" strike="noStrike" kern="1200" cap="none" spc="5" normalizeH="0" baseline="0" noProof="0" dirty="0">
                <a:ln>
                  <a:noFill/>
                </a:ln>
                <a:solidFill>
                  <a:srgbClr val="57585B"/>
                </a:solidFill>
                <a:effectLst/>
                <a:uLnTx/>
                <a:uFillTx/>
                <a:latin typeface="Calibri"/>
                <a:ea typeface="+mn-ea"/>
                <a:cs typeface="Calibri"/>
              </a:rPr>
              <a:t>u</a:t>
            </a:r>
            <a:r>
              <a:rPr kumimoji="0" sz="1200" b="0" i="0" u="none" strike="noStrike" kern="1200" cap="none" spc="-5" normalizeH="0" baseline="0" noProof="0" dirty="0">
                <a:ln>
                  <a:noFill/>
                </a:ln>
                <a:solidFill>
                  <a:srgbClr val="57585B"/>
                </a:solidFill>
                <a:effectLst/>
                <a:uLnTx/>
                <a:uFillTx/>
                <a:latin typeface="Calibri"/>
                <a:ea typeface="+mn-ea"/>
                <a:cs typeface="Calibri"/>
              </a:rPr>
              <a:t>ctu</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0" normalizeH="0" baseline="0" noProof="0" dirty="0">
                <a:ln>
                  <a:noFill/>
                </a:ln>
                <a:solidFill>
                  <a:srgbClr val="57585B"/>
                </a:solidFill>
                <a:effectLst/>
                <a:uLnTx/>
                <a:uFillTx/>
                <a:latin typeface="Calibri"/>
                <a:ea typeface="+mn-ea"/>
                <a:cs typeface="Calibri"/>
              </a:rPr>
              <a:t>d</a:t>
            </a:r>
            <a:r>
              <a:rPr kumimoji="0" sz="1200" b="0" i="0" u="none" strike="noStrike" kern="1200" cap="none" spc="-40" normalizeH="0" baseline="0" noProof="0" dirty="0">
                <a:ln>
                  <a:noFill/>
                </a:ln>
                <a:solidFill>
                  <a:srgbClr val="57585B"/>
                </a:solidFill>
                <a:effectLst/>
                <a:uLnTx/>
                <a:uFillTx/>
                <a:latin typeface="Calibri"/>
                <a:ea typeface="+mn-ea"/>
                <a:cs typeface="Calibri"/>
              </a:rPr>
              <a:t> </a:t>
            </a:r>
            <a:r>
              <a:rPr kumimoji="0" sz="1200" b="0" i="0" u="none" strike="noStrike" kern="1200" cap="none" spc="-15" normalizeH="0" baseline="0" noProof="0" dirty="0">
                <a:ln>
                  <a:noFill/>
                </a:ln>
                <a:solidFill>
                  <a:srgbClr val="57585B"/>
                </a:solidFill>
                <a:effectLst/>
                <a:uLnTx/>
                <a:uFillTx/>
                <a:latin typeface="Calibri"/>
                <a:ea typeface="+mn-ea"/>
                <a:cs typeface="Calibri"/>
              </a:rPr>
              <a:t>g</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20" normalizeH="0" baseline="0" noProof="0" dirty="0">
                <a:ln>
                  <a:noFill/>
                </a:ln>
                <a:solidFill>
                  <a:srgbClr val="57585B"/>
                </a:solidFill>
                <a:effectLst/>
                <a:uLnTx/>
                <a:uFillTx/>
                <a:latin typeface="Calibri"/>
                <a:ea typeface="+mn-ea"/>
                <a:cs typeface="Calibri"/>
              </a:rPr>
              <a:t>w</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0" normalizeH="0" baseline="0" noProof="0" dirty="0">
                <a:ln>
                  <a:noFill/>
                </a:ln>
                <a:solidFill>
                  <a:srgbClr val="57585B"/>
                </a:solidFill>
                <a:effectLst/>
                <a:uLnTx/>
                <a:uFillTx/>
                <a:latin typeface="Calibri"/>
                <a:ea typeface="+mn-ea"/>
                <a:cs typeface="Calibri"/>
              </a:rPr>
              <a:t>h</a:t>
            </a:r>
            <a:r>
              <a:rPr kumimoji="0" sz="1200" b="0" i="0" u="none" strike="noStrike" kern="1200" cap="none" spc="-5"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t</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a</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0" normalizeH="0" baseline="0" noProof="0" dirty="0">
                <a:ln>
                  <a:noFill/>
                </a:ln>
                <a:solidFill>
                  <a:srgbClr val="57585B"/>
                </a:solidFill>
                <a:effectLst/>
                <a:uLnTx/>
                <a:uFillTx/>
                <a:latin typeface="Calibri"/>
                <a:ea typeface="+mn-ea"/>
                <a:cs typeface="Calibri"/>
              </a:rPr>
              <a:t>a</a:t>
            </a:r>
            <a:r>
              <a:rPr kumimoji="0" sz="1200" b="0" i="0" u="none" strike="noStrike" kern="1200" cap="none" spc="-10" normalizeH="0" baseline="0" noProof="0" dirty="0">
                <a:ln>
                  <a:noFill/>
                </a:ln>
                <a:solidFill>
                  <a:srgbClr val="57585B"/>
                </a:solidFill>
                <a:effectLst/>
                <a:uLnTx/>
                <a:uFillTx/>
                <a:latin typeface="Calibri"/>
                <a:ea typeface="+mn-ea"/>
                <a:cs typeface="Calibri"/>
              </a:rPr>
              <a:t>c</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0" normalizeH="0" baseline="0" noProof="0" dirty="0">
                <a:ln>
                  <a:noFill/>
                </a:ln>
                <a:solidFill>
                  <a:srgbClr val="57585B"/>
                </a:solidFill>
                <a:effectLst/>
                <a:uLnTx/>
                <a:uFillTx/>
                <a:latin typeface="Calibri"/>
                <a:ea typeface="+mn-ea"/>
                <a:cs typeface="Calibri"/>
              </a:rPr>
              <a:t>io</a:t>
            </a:r>
            <a:r>
              <a:rPr kumimoji="0" sz="1200" b="0" i="0" u="none" strike="noStrike" kern="1200" cap="none" spc="5" normalizeH="0" baseline="0" noProof="0" dirty="0">
                <a:ln>
                  <a:noFill/>
                </a:ln>
                <a:solidFill>
                  <a:srgbClr val="57585B"/>
                </a:solidFill>
                <a:effectLst/>
                <a:uLnTx/>
                <a:uFillTx/>
                <a:latin typeface="Calibri"/>
                <a:ea typeface="+mn-ea"/>
                <a:cs typeface="Calibri"/>
              </a:rPr>
              <a:t>ns</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30" name="object 30"/>
          <p:cNvSpPr/>
          <p:nvPr/>
        </p:nvSpPr>
        <p:spPr>
          <a:xfrm>
            <a:off x="10579607" y="1929383"/>
            <a:ext cx="688847" cy="68884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object 31"/>
          <p:cNvSpPr/>
          <p:nvPr/>
        </p:nvSpPr>
        <p:spPr>
          <a:xfrm>
            <a:off x="10624566" y="1974342"/>
            <a:ext cx="544195" cy="544195"/>
          </a:xfrm>
          <a:custGeom>
            <a:avLst/>
            <a:gdLst/>
            <a:ahLst/>
            <a:cxnLst/>
            <a:rect l="l" t="t" r="r" b="b"/>
            <a:pathLst>
              <a:path w="544195" h="544194">
                <a:moveTo>
                  <a:pt x="272034" y="0"/>
                </a:moveTo>
                <a:lnTo>
                  <a:pt x="227908" y="3560"/>
                </a:lnTo>
                <a:lnTo>
                  <a:pt x="186049" y="13868"/>
                </a:lnTo>
                <a:lnTo>
                  <a:pt x="147018" y="30363"/>
                </a:lnTo>
                <a:lnTo>
                  <a:pt x="111373" y="52486"/>
                </a:lnTo>
                <a:lnTo>
                  <a:pt x="79676" y="79676"/>
                </a:lnTo>
                <a:lnTo>
                  <a:pt x="52486" y="111373"/>
                </a:lnTo>
                <a:lnTo>
                  <a:pt x="30363" y="147018"/>
                </a:lnTo>
                <a:lnTo>
                  <a:pt x="13868" y="186049"/>
                </a:lnTo>
                <a:lnTo>
                  <a:pt x="3560" y="227908"/>
                </a:lnTo>
                <a:lnTo>
                  <a:pt x="0" y="272034"/>
                </a:lnTo>
                <a:lnTo>
                  <a:pt x="901" y="294345"/>
                </a:lnTo>
                <a:lnTo>
                  <a:pt x="7905" y="337407"/>
                </a:lnTo>
                <a:lnTo>
                  <a:pt x="21377" y="377922"/>
                </a:lnTo>
                <a:lnTo>
                  <a:pt x="40756" y="415330"/>
                </a:lnTo>
                <a:lnTo>
                  <a:pt x="65483" y="449071"/>
                </a:lnTo>
                <a:lnTo>
                  <a:pt x="94996" y="478584"/>
                </a:lnTo>
                <a:lnTo>
                  <a:pt x="128737" y="503311"/>
                </a:lnTo>
                <a:lnTo>
                  <a:pt x="166145" y="522690"/>
                </a:lnTo>
                <a:lnTo>
                  <a:pt x="206660" y="536162"/>
                </a:lnTo>
                <a:lnTo>
                  <a:pt x="249722" y="543166"/>
                </a:lnTo>
                <a:lnTo>
                  <a:pt x="272034" y="544068"/>
                </a:lnTo>
                <a:lnTo>
                  <a:pt x="294345" y="543166"/>
                </a:lnTo>
                <a:lnTo>
                  <a:pt x="337407" y="536162"/>
                </a:lnTo>
                <a:lnTo>
                  <a:pt x="377922" y="522690"/>
                </a:lnTo>
                <a:lnTo>
                  <a:pt x="415330" y="503311"/>
                </a:lnTo>
                <a:lnTo>
                  <a:pt x="449071" y="478584"/>
                </a:lnTo>
                <a:lnTo>
                  <a:pt x="478584" y="449071"/>
                </a:lnTo>
                <a:lnTo>
                  <a:pt x="503311" y="415330"/>
                </a:lnTo>
                <a:lnTo>
                  <a:pt x="522690" y="377922"/>
                </a:lnTo>
                <a:lnTo>
                  <a:pt x="536162" y="337407"/>
                </a:lnTo>
                <a:lnTo>
                  <a:pt x="543166" y="294345"/>
                </a:lnTo>
                <a:lnTo>
                  <a:pt x="544068" y="272034"/>
                </a:lnTo>
                <a:lnTo>
                  <a:pt x="543166" y="249722"/>
                </a:lnTo>
                <a:lnTo>
                  <a:pt x="536162" y="206660"/>
                </a:lnTo>
                <a:lnTo>
                  <a:pt x="522690" y="166145"/>
                </a:lnTo>
                <a:lnTo>
                  <a:pt x="503311" y="128737"/>
                </a:lnTo>
                <a:lnTo>
                  <a:pt x="478584" y="94996"/>
                </a:lnTo>
                <a:lnTo>
                  <a:pt x="449071" y="65483"/>
                </a:lnTo>
                <a:lnTo>
                  <a:pt x="415330" y="40756"/>
                </a:lnTo>
                <a:lnTo>
                  <a:pt x="377922" y="21377"/>
                </a:lnTo>
                <a:lnTo>
                  <a:pt x="337407" y="7905"/>
                </a:lnTo>
                <a:lnTo>
                  <a:pt x="294345" y="901"/>
                </a:lnTo>
                <a:lnTo>
                  <a:pt x="27203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object 32"/>
          <p:cNvSpPr/>
          <p:nvPr/>
        </p:nvSpPr>
        <p:spPr>
          <a:xfrm>
            <a:off x="10624566" y="1974342"/>
            <a:ext cx="544195" cy="544195"/>
          </a:xfrm>
          <a:custGeom>
            <a:avLst/>
            <a:gdLst/>
            <a:ahLst/>
            <a:cxnLst/>
            <a:rect l="l" t="t" r="r" b="b"/>
            <a:pathLst>
              <a:path w="544195" h="544194">
                <a:moveTo>
                  <a:pt x="0" y="272034"/>
                </a:moveTo>
                <a:lnTo>
                  <a:pt x="3560" y="227908"/>
                </a:lnTo>
                <a:lnTo>
                  <a:pt x="13868" y="186049"/>
                </a:lnTo>
                <a:lnTo>
                  <a:pt x="30363" y="147018"/>
                </a:lnTo>
                <a:lnTo>
                  <a:pt x="52486" y="111373"/>
                </a:lnTo>
                <a:lnTo>
                  <a:pt x="79676" y="79676"/>
                </a:lnTo>
                <a:lnTo>
                  <a:pt x="111373" y="52486"/>
                </a:lnTo>
                <a:lnTo>
                  <a:pt x="147018" y="30363"/>
                </a:lnTo>
                <a:lnTo>
                  <a:pt x="186049" y="13868"/>
                </a:lnTo>
                <a:lnTo>
                  <a:pt x="227908" y="3560"/>
                </a:lnTo>
                <a:lnTo>
                  <a:pt x="272034" y="0"/>
                </a:lnTo>
                <a:lnTo>
                  <a:pt x="294345" y="901"/>
                </a:lnTo>
                <a:lnTo>
                  <a:pt x="337407" y="7905"/>
                </a:lnTo>
                <a:lnTo>
                  <a:pt x="377922" y="21377"/>
                </a:lnTo>
                <a:lnTo>
                  <a:pt x="415330" y="40756"/>
                </a:lnTo>
                <a:lnTo>
                  <a:pt x="449071" y="65483"/>
                </a:lnTo>
                <a:lnTo>
                  <a:pt x="478584" y="94996"/>
                </a:lnTo>
                <a:lnTo>
                  <a:pt x="503311" y="128737"/>
                </a:lnTo>
                <a:lnTo>
                  <a:pt x="522690" y="166145"/>
                </a:lnTo>
                <a:lnTo>
                  <a:pt x="536162" y="206660"/>
                </a:lnTo>
                <a:lnTo>
                  <a:pt x="543166" y="249722"/>
                </a:lnTo>
                <a:lnTo>
                  <a:pt x="544068" y="272034"/>
                </a:lnTo>
                <a:lnTo>
                  <a:pt x="543166" y="294345"/>
                </a:lnTo>
                <a:lnTo>
                  <a:pt x="536162" y="337407"/>
                </a:lnTo>
                <a:lnTo>
                  <a:pt x="522690" y="377922"/>
                </a:lnTo>
                <a:lnTo>
                  <a:pt x="503311" y="415330"/>
                </a:lnTo>
                <a:lnTo>
                  <a:pt x="478584" y="449071"/>
                </a:lnTo>
                <a:lnTo>
                  <a:pt x="449071" y="478584"/>
                </a:lnTo>
                <a:lnTo>
                  <a:pt x="415330" y="503311"/>
                </a:lnTo>
                <a:lnTo>
                  <a:pt x="377922" y="522690"/>
                </a:lnTo>
                <a:lnTo>
                  <a:pt x="337407" y="536162"/>
                </a:lnTo>
                <a:lnTo>
                  <a:pt x="294345" y="543166"/>
                </a:lnTo>
                <a:lnTo>
                  <a:pt x="272034" y="544068"/>
                </a:lnTo>
                <a:lnTo>
                  <a:pt x="249722" y="543166"/>
                </a:lnTo>
                <a:lnTo>
                  <a:pt x="206660" y="536162"/>
                </a:lnTo>
                <a:lnTo>
                  <a:pt x="166145" y="522690"/>
                </a:lnTo>
                <a:lnTo>
                  <a:pt x="128737" y="503311"/>
                </a:lnTo>
                <a:lnTo>
                  <a:pt x="94996" y="478584"/>
                </a:lnTo>
                <a:lnTo>
                  <a:pt x="65483" y="449071"/>
                </a:lnTo>
                <a:lnTo>
                  <a:pt x="40756" y="415330"/>
                </a:lnTo>
                <a:lnTo>
                  <a:pt x="21377" y="377922"/>
                </a:lnTo>
                <a:lnTo>
                  <a:pt x="7905" y="337407"/>
                </a:lnTo>
                <a:lnTo>
                  <a:pt x="901" y="294345"/>
                </a:lnTo>
                <a:lnTo>
                  <a:pt x="0" y="272034"/>
                </a:lnTo>
                <a:close/>
              </a:path>
            </a:pathLst>
          </a:custGeom>
          <a:ln w="38100">
            <a:solidFill>
              <a:srgbClr val="04507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object 33"/>
          <p:cNvSpPr/>
          <p:nvPr/>
        </p:nvSpPr>
        <p:spPr>
          <a:xfrm>
            <a:off x="10587228" y="1940052"/>
            <a:ext cx="618742" cy="620267"/>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object 34"/>
          <p:cNvSpPr/>
          <p:nvPr/>
        </p:nvSpPr>
        <p:spPr>
          <a:xfrm>
            <a:off x="7474457" y="4632201"/>
            <a:ext cx="4093845" cy="1789430"/>
          </a:xfrm>
          <a:custGeom>
            <a:avLst/>
            <a:gdLst/>
            <a:ahLst/>
            <a:cxnLst/>
            <a:rect l="l" t="t" r="r" b="b"/>
            <a:pathLst>
              <a:path w="4093845" h="1789429">
                <a:moveTo>
                  <a:pt x="3795267" y="0"/>
                </a:moveTo>
                <a:lnTo>
                  <a:pt x="298196" y="0"/>
                </a:lnTo>
                <a:lnTo>
                  <a:pt x="273740" y="988"/>
                </a:lnTo>
                <a:lnTo>
                  <a:pt x="226538" y="8666"/>
                </a:lnTo>
                <a:lnTo>
                  <a:pt x="182128" y="23433"/>
                </a:lnTo>
                <a:lnTo>
                  <a:pt x="141122" y="44675"/>
                </a:lnTo>
                <a:lnTo>
                  <a:pt x="104136" y="71779"/>
                </a:lnTo>
                <a:lnTo>
                  <a:pt x="71783" y="104131"/>
                </a:lnTo>
                <a:lnTo>
                  <a:pt x="44678" y="141117"/>
                </a:lnTo>
                <a:lnTo>
                  <a:pt x="23434" y="182122"/>
                </a:lnTo>
                <a:lnTo>
                  <a:pt x="8666" y="226534"/>
                </a:lnTo>
                <a:lnTo>
                  <a:pt x="988" y="273738"/>
                </a:lnTo>
                <a:lnTo>
                  <a:pt x="0" y="298195"/>
                </a:lnTo>
                <a:lnTo>
                  <a:pt x="0" y="1490967"/>
                </a:lnTo>
                <a:lnTo>
                  <a:pt x="3903" y="1539337"/>
                </a:lnTo>
                <a:lnTo>
                  <a:pt x="15203" y="1585223"/>
                </a:lnTo>
                <a:lnTo>
                  <a:pt x="33285" y="1628010"/>
                </a:lnTo>
                <a:lnTo>
                  <a:pt x="57536" y="1667084"/>
                </a:lnTo>
                <a:lnTo>
                  <a:pt x="87342" y="1701831"/>
                </a:lnTo>
                <a:lnTo>
                  <a:pt x="122088" y="1731638"/>
                </a:lnTo>
                <a:lnTo>
                  <a:pt x="161161" y="1755890"/>
                </a:lnTo>
                <a:lnTo>
                  <a:pt x="203946" y="1773972"/>
                </a:lnTo>
                <a:lnTo>
                  <a:pt x="249829" y="1785272"/>
                </a:lnTo>
                <a:lnTo>
                  <a:pt x="298196" y="1789175"/>
                </a:lnTo>
                <a:lnTo>
                  <a:pt x="3795267" y="1789175"/>
                </a:lnTo>
                <a:lnTo>
                  <a:pt x="3843634" y="1785272"/>
                </a:lnTo>
                <a:lnTo>
                  <a:pt x="3889517" y="1773972"/>
                </a:lnTo>
                <a:lnTo>
                  <a:pt x="3932302" y="1755890"/>
                </a:lnTo>
                <a:lnTo>
                  <a:pt x="3971375" y="1731638"/>
                </a:lnTo>
                <a:lnTo>
                  <a:pt x="4006121" y="1701831"/>
                </a:lnTo>
                <a:lnTo>
                  <a:pt x="4035927" y="1667084"/>
                </a:lnTo>
                <a:lnTo>
                  <a:pt x="4060178" y="1628010"/>
                </a:lnTo>
                <a:lnTo>
                  <a:pt x="4078260" y="1585223"/>
                </a:lnTo>
                <a:lnTo>
                  <a:pt x="4089560" y="1539337"/>
                </a:lnTo>
                <a:lnTo>
                  <a:pt x="4093464" y="1490967"/>
                </a:lnTo>
                <a:lnTo>
                  <a:pt x="4093464" y="298195"/>
                </a:lnTo>
                <a:lnTo>
                  <a:pt x="4089560" y="249825"/>
                </a:lnTo>
                <a:lnTo>
                  <a:pt x="4078260" y="203941"/>
                </a:lnTo>
                <a:lnTo>
                  <a:pt x="4060178" y="161155"/>
                </a:lnTo>
                <a:lnTo>
                  <a:pt x="4035927" y="122083"/>
                </a:lnTo>
                <a:lnTo>
                  <a:pt x="4006121" y="87337"/>
                </a:lnTo>
                <a:lnTo>
                  <a:pt x="3971375" y="57533"/>
                </a:lnTo>
                <a:lnTo>
                  <a:pt x="3932302" y="33283"/>
                </a:lnTo>
                <a:lnTo>
                  <a:pt x="3889517" y="15201"/>
                </a:lnTo>
                <a:lnTo>
                  <a:pt x="3843634" y="3902"/>
                </a:lnTo>
                <a:lnTo>
                  <a:pt x="379526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object 35"/>
          <p:cNvSpPr/>
          <p:nvPr/>
        </p:nvSpPr>
        <p:spPr>
          <a:xfrm>
            <a:off x="7455407" y="4613147"/>
            <a:ext cx="4131564" cy="1827276"/>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bject 36"/>
          <p:cNvSpPr txBox="1"/>
          <p:nvPr/>
        </p:nvSpPr>
        <p:spPr>
          <a:xfrm>
            <a:off x="7639785" y="4835480"/>
            <a:ext cx="2961640" cy="41211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0" normalizeH="0" baseline="0" noProof="0" dirty="0">
                <a:ln>
                  <a:noFill/>
                </a:ln>
                <a:solidFill>
                  <a:srgbClr val="0986A4"/>
                </a:solidFill>
                <a:effectLst/>
                <a:uLnTx/>
                <a:uFillTx/>
                <a:latin typeface="Calibri"/>
                <a:ea typeface="+mn-ea"/>
                <a:cs typeface="Calibri"/>
              </a:rPr>
              <a:t>A</a:t>
            </a:r>
            <a:r>
              <a:rPr kumimoji="0" sz="1600" b="1" i="0" u="none" strike="noStrike" kern="1200" cap="none" spc="-15" normalizeH="0" baseline="0" noProof="0" dirty="0">
                <a:ln>
                  <a:noFill/>
                </a:ln>
                <a:solidFill>
                  <a:srgbClr val="0986A4"/>
                </a:solidFill>
                <a:effectLst/>
                <a:uLnTx/>
                <a:uFillTx/>
                <a:latin typeface="Calibri"/>
                <a:ea typeface="+mn-ea"/>
                <a:cs typeface="Calibri"/>
              </a:rPr>
              <a:t>d</a:t>
            </a:r>
            <a:r>
              <a:rPr kumimoji="0" sz="1600" b="1" i="0" u="none" strike="noStrike" kern="1200" cap="none" spc="-10" normalizeH="0" baseline="0" noProof="0" dirty="0">
                <a:ln>
                  <a:noFill/>
                </a:ln>
                <a:solidFill>
                  <a:srgbClr val="0986A4"/>
                </a:solidFill>
                <a:effectLst/>
                <a:uLnTx/>
                <a:uFillTx/>
                <a:latin typeface="Calibri"/>
                <a:ea typeface="+mn-ea"/>
                <a:cs typeface="Calibri"/>
              </a:rPr>
              <a:t>vi</a:t>
            </a:r>
            <a:r>
              <a:rPr kumimoji="0" sz="1600" b="1" i="0" u="none" strike="noStrike" kern="1200" cap="none" spc="-15" normalizeH="0" baseline="0" noProof="0" dirty="0">
                <a:ln>
                  <a:noFill/>
                </a:ln>
                <a:solidFill>
                  <a:srgbClr val="0986A4"/>
                </a:solidFill>
                <a:effectLst/>
                <a:uLnTx/>
                <a:uFillTx/>
                <a:latin typeface="Calibri"/>
                <a:ea typeface="+mn-ea"/>
                <a:cs typeface="Calibri"/>
              </a:rPr>
              <a:t>s</a:t>
            </a:r>
            <a:r>
              <a:rPr kumimoji="0" sz="1600" b="1" i="0" u="none" strike="noStrike" kern="1200" cap="none" spc="-5" normalizeH="0" baseline="0" noProof="0" dirty="0">
                <a:ln>
                  <a:noFill/>
                </a:ln>
                <a:solidFill>
                  <a:srgbClr val="0986A4"/>
                </a:solidFill>
                <a:effectLst/>
                <a:uLnTx/>
                <a:uFillTx/>
                <a:latin typeface="Calibri"/>
                <a:ea typeface="+mn-ea"/>
                <a:cs typeface="Calibri"/>
              </a:rPr>
              <a:t>or</a:t>
            </a:r>
            <a:r>
              <a:rPr kumimoji="0" sz="1600" b="1" i="0" u="none" strike="noStrike" kern="1200" cap="none" spc="-10" normalizeH="0" baseline="0" noProof="0" dirty="0">
                <a:ln>
                  <a:noFill/>
                </a:ln>
                <a:solidFill>
                  <a:srgbClr val="0986A4"/>
                </a:solidFill>
                <a:effectLst/>
                <a:uLnTx/>
                <a:uFillTx/>
                <a:latin typeface="Calibri"/>
                <a:ea typeface="+mn-ea"/>
                <a:cs typeface="Calibri"/>
              </a:rPr>
              <a:t>y</a:t>
            </a:r>
            <a:r>
              <a:rPr kumimoji="0" sz="1600" b="1" i="0" u="none" strike="noStrike" kern="1200" cap="none" spc="20" normalizeH="0" baseline="0" noProof="0" dirty="0">
                <a:ln>
                  <a:noFill/>
                </a:ln>
                <a:solidFill>
                  <a:srgbClr val="0986A4"/>
                </a:solidFill>
                <a:effectLst/>
                <a:uLnTx/>
                <a:uFillTx/>
                <a:latin typeface="Calibri"/>
                <a:ea typeface="+mn-ea"/>
                <a:cs typeface="Calibri"/>
              </a:rPr>
              <a:t> </a:t>
            </a:r>
            <a:r>
              <a:rPr kumimoji="0" sz="1600" b="1" i="0" u="none" strike="noStrike" kern="1200" cap="none" spc="-20" normalizeH="0" baseline="0" noProof="0" dirty="0">
                <a:ln>
                  <a:noFill/>
                </a:ln>
                <a:solidFill>
                  <a:srgbClr val="0986A4"/>
                </a:solidFill>
                <a:effectLst/>
                <a:uLnTx/>
                <a:uFillTx/>
                <a:latin typeface="Calibri"/>
                <a:ea typeface="+mn-ea"/>
                <a:cs typeface="Calibri"/>
              </a:rPr>
              <a:t>Ch</a:t>
            </a:r>
            <a:r>
              <a:rPr kumimoji="0" sz="1600" b="1" i="0" u="none" strike="noStrike" kern="1200" cap="none" spc="-5" normalizeH="0" baseline="0" noProof="0" dirty="0">
                <a:ln>
                  <a:noFill/>
                </a:ln>
                <a:solidFill>
                  <a:srgbClr val="0986A4"/>
                </a:solidFill>
                <a:effectLst/>
                <a:uLnTx/>
                <a:uFillTx/>
                <a:latin typeface="Calibri"/>
                <a:ea typeface="+mn-ea"/>
                <a:cs typeface="Calibri"/>
              </a:rPr>
              <a:t>a</a:t>
            </a:r>
            <a:r>
              <a:rPr kumimoji="0" sz="1600" b="1" i="0" u="none" strike="noStrike" kern="1200" cap="none" spc="-15" normalizeH="0" baseline="0" noProof="0" dirty="0">
                <a:ln>
                  <a:noFill/>
                </a:ln>
                <a:solidFill>
                  <a:srgbClr val="0986A4"/>
                </a:solidFill>
                <a:effectLst/>
                <a:uLnTx/>
                <a:uFillTx/>
                <a:latin typeface="Calibri"/>
                <a:ea typeface="+mn-ea"/>
                <a:cs typeface="Calibri"/>
              </a:rPr>
              <a:t>nn</a:t>
            </a:r>
            <a:r>
              <a:rPr kumimoji="0" sz="1600" b="1" i="0" u="none" strike="noStrike" kern="1200" cap="none" spc="-10" normalizeH="0" baseline="0" noProof="0" dirty="0">
                <a:ln>
                  <a:noFill/>
                </a:ln>
                <a:solidFill>
                  <a:srgbClr val="0986A4"/>
                </a:solidFill>
                <a:effectLst/>
                <a:uLnTx/>
                <a:uFillTx/>
                <a:latin typeface="Calibri"/>
                <a:ea typeface="+mn-ea"/>
                <a:cs typeface="Calibri"/>
              </a:rPr>
              <a:t>el</a:t>
            </a:r>
            <a:endParaRPr kumimoji="0" sz="1600" b="0" i="0" u="none" strike="noStrike" kern="1200" cap="none" spc="0" normalizeH="0" baseline="0" noProof="0">
              <a:ln>
                <a:noFill/>
              </a:ln>
              <a:solidFill>
                <a:srgbClr val="000000"/>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15" normalizeH="0" baseline="0" noProof="0" dirty="0">
                <a:ln>
                  <a:noFill/>
                </a:ln>
                <a:solidFill>
                  <a:srgbClr val="57585B"/>
                </a:solidFill>
                <a:effectLst/>
                <a:uLnTx/>
                <a:uFillTx/>
                <a:latin typeface="Calibri"/>
                <a:ea typeface="+mn-ea"/>
                <a:cs typeface="Calibri"/>
              </a:rPr>
              <a:t>a</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0" normalizeH="0" baseline="0" noProof="0" dirty="0">
                <a:ln>
                  <a:noFill/>
                </a:ln>
                <a:solidFill>
                  <a:srgbClr val="57585B"/>
                </a:solidFill>
                <a:effectLst/>
                <a:uLnTx/>
                <a:uFillTx/>
                <a:latin typeface="Calibri"/>
                <a:ea typeface="+mn-ea"/>
                <a:cs typeface="Calibri"/>
              </a:rPr>
              <a:t>io</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0" normalizeH="0" baseline="0" noProof="0" dirty="0">
                <a:ln>
                  <a:noFill/>
                </a:ln>
                <a:solidFill>
                  <a:srgbClr val="57585B"/>
                </a:solidFill>
                <a:effectLst/>
                <a:uLnTx/>
                <a:uFillTx/>
                <a:latin typeface="Calibri"/>
                <a:ea typeface="+mn-ea"/>
                <a:cs typeface="Calibri"/>
              </a:rPr>
              <a:t>al</a:t>
            </a:r>
            <a:r>
              <a:rPr kumimoji="0" sz="1200" b="0" i="0" u="none" strike="noStrike" kern="1200" cap="none" spc="-5" normalizeH="0" baseline="0" noProof="0" dirty="0">
                <a:ln>
                  <a:noFill/>
                </a:ln>
                <a:solidFill>
                  <a:srgbClr val="57585B"/>
                </a:solidFill>
                <a:effectLst/>
                <a:uLnTx/>
                <a:uFillTx/>
                <a:latin typeface="Calibri"/>
                <a:ea typeface="+mn-ea"/>
                <a:cs typeface="Calibri"/>
              </a:rPr>
              <a:t>,</a:t>
            </a:r>
            <a:r>
              <a:rPr kumimoji="0" sz="1200" b="0" i="0" u="none" strike="noStrike" kern="1200" cap="none" spc="-20"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d</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5" normalizeH="0" baseline="0" noProof="0" dirty="0">
                <a:ln>
                  <a:noFill/>
                </a:ln>
                <a:solidFill>
                  <a:srgbClr val="57585B"/>
                </a:solidFill>
                <a:effectLst/>
                <a:uLnTx/>
                <a:uFillTx/>
                <a:latin typeface="Calibri"/>
                <a:ea typeface="+mn-ea"/>
                <a:cs typeface="Calibri"/>
              </a:rPr>
              <a:t>d</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25" normalizeH="0" baseline="0" noProof="0" dirty="0">
                <a:ln>
                  <a:noFill/>
                </a:ln>
                <a:solidFill>
                  <a:srgbClr val="57585B"/>
                </a:solidFill>
                <a:effectLst/>
                <a:uLnTx/>
                <a:uFillTx/>
                <a:latin typeface="Calibri"/>
                <a:ea typeface="+mn-ea"/>
                <a:cs typeface="Calibri"/>
              </a:rPr>
              <a:t>c</a:t>
            </a:r>
            <a:r>
              <a:rPr kumimoji="0" sz="1200" b="0" i="0" u="none" strike="noStrike" kern="1200" cap="none" spc="-15" normalizeH="0" baseline="0" noProof="0" dirty="0">
                <a:ln>
                  <a:noFill/>
                </a:ln>
                <a:solidFill>
                  <a:srgbClr val="57585B"/>
                </a:solidFill>
                <a:effectLst/>
                <a:uLnTx/>
                <a:uFillTx/>
                <a:latin typeface="Calibri"/>
                <a:ea typeface="+mn-ea"/>
                <a:cs typeface="Calibri"/>
              </a:rPr>
              <a:t>at</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0" normalizeH="0" baseline="0" noProof="0" dirty="0">
                <a:ln>
                  <a:noFill/>
                </a:ln>
                <a:solidFill>
                  <a:srgbClr val="57585B"/>
                </a:solidFill>
                <a:effectLst/>
                <a:uLnTx/>
                <a:uFillTx/>
                <a:latin typeface="Calibri"/>
                <a:ea typeface="+mn-ea"/>
                <a:cs typeface="Calibri"/>
              </a:rPr>
              <a:t>d</a:t>
            </a:r>
            <a:r>
              <a:rPr kumimoji="0" sz="1200" b="0" i="0" u="none" strike="noStrike" kern="1200" cap="none" spc="-30" normalizeH="0" baseline="0" noProof="0" dirty="0">
                <a:ln>
                  <a:noFill/>
                </a:ln>
                <a:solidFill>
                  <a:srgbClr val="57585B"/>
                </a:solidFill>
                <a:effectLst/>
                <a:uLnTx/>
                <a:uFillTx/>
                <a:latin typeface="Calibri"/>
                <a:ea typeface="+mn-ea"/>
                <a:cs typeface="Calibri"/>
              </a:rPr>
              <a:t> </a:t>
            </a:r>
            <a:r>
              <a:rPr kumimoji="0" sz="1200" b="0" i="0" u="none" strike="noStrike" kern="1200" cap="none" spc="-25" normalizeH="0" baseline="0" noProof="0" dirty="0">
                <a:ln>
                  <a:noFill/>
                </a:ln>
                <a:solidFill>
                  <a:srgbClr val="57585B"/>
                </a:solidFill>
                <a:effectLst/>
                <a:uLnTx/>
                <a:uFillTx/>
                <a:latin typeface="Calibri"/>
                <a:ea typeface="+mn-ea"/>
                <a:cs typeface="Calibri"/>
              </a:rPr>
              <a:t>c</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25" normalizeH="0" baseline="0" noProof="0" dirty="0">
                <a:ln>
                  <a:noFill/>
                </a:ln>
                <a:solidFill>
                  <a:srgbClr val="57585B"/>
                </a:solidFill>
                <a:effectLst/>
                <a:uLnTx/>
                <a:uFillTx/>
                <a:latin typeface="Calibri"/>
                <a:ea typeface="+mn-ea"/>
                <a:cs typeface="Calibri"/>
              </a:rPr>
              <a:t>v</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a</a:t>
            </a:r>
            <a:r>
              <a:rPr kumimoji="0" sz="1200" b="0" i="0" u="none" strike="noStrike" kern="1200" cap="none" spc="-25" normalizeH="0" baseline="0" noProof="0" dirty="0">
                <a:ln>
                  <a:noFill/>
                </a:ln>
                <a:solidFill>
                  <a:srgbClr val="57585B"/>
                </a:solidFill>
                <a:effectLst/>
                <a:uLnTx/>
                <a:uFillTx/>
                <a:latin typeface="Calibri"/>
                <a:ea typeface="+mn-ea"/>
                <a:cs typeface="Calibri"/>
              </a:rPr>
              <a:t>g</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5" normalizeH="0" baseline="0" noProof="0" dirty="0">
                <a:ln>
                  <a:noFill/>
                </a:ln>
                <a:solidFill>
                  <a:srgbClr val="57585B"/>
                </a:solidFill>
                <a:effectLst/>
                <a:uLnTx/>
                <a:uFillTx/>
                <a:latin typeface="Calibri"/>
                <a:ea typeface="+mn-ea"/>
                <a:cs typeface="Calibri"/>
              </a:rPr>
              <a:t> </a:t>
            </a:r>
            <a:r>
              <a:rPr kumimoji="0" sz="1200" b="0" i="0" u="none" strike="noStrike" kern="1200" cap="none" spc="-10" normalizeH="0" baseline="0" noProof="0" dirty="0">
                <a:ln>
                  <a:noFill/>
                </a:ln>
                <a:solidFill>
                  <a:srgbClr val="57585B"/>
                </a:solidFill>
                <a:effectLst/>
                <a:uLnTx/>
                <a:uFillTx/>
                <a:latin typeface="Calibri"/>
                <a:ea typeface="+mn-ea"/>
                <a:cs typeface="Calibri"/>
              </a:rPr>
              <a:t>m</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5" normalizeH="0" baseline="0" noProof="0" dirty="0">
                <a:ln>
                  <a:noFill/>
                </a:ln>
                <a:solidFill>
                  <a:srgbClr val="57585B"/>
                </a:solidFill>
                <a:effectLst/>
                <a:uLnTx/>
                <a:uFillTx/>
                <a:latin typeface="Calibri"/>
                <a:ea typeface="+mn-ea"/>
                <a:cs typeface="Calibri"/>
              </a:rPr>
              <a:t>d</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0" normalizeH="0" baseline="0" noProof="0" dirty="0">
                <a:ln>
                  <a:noFill/>
                </a:ln>
                <a:solidFill>
                  <a:srgbClr val="57585B"/>
                </a:solidFill>
                <a:effectLst/>
                <a:uLnTx/>
                <a:uFillTx/>
                <a:latin typeface="Calibri"/>
                <a:ea typeface="+mn-ea"/>
                <a:cs typeface="Calibri"/>
              </a:rPr>
              <a:t>l</a:t>
            </a:r>
            <a:r>
              <a:rPr kumimoji="0" sz="1200" b="0" i="0" u="none" strike="noStrike" kern="1200" cap="none" spc="-10"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5" normalizeH="0" baseline="0" noProof="0" dirty="0">
                <a:ln>
                  <a:noFill/>
                </a:ln>
                <a:solidFill>
                  <a:srgbClr val="57585B"/>
                </a:solidFill>
                <a:effectLst/>
                <a:uLnTx/>
                <a:uFillTx/>
                <a:latin typeface="Calibri"/>
                <a:ea typeface="+mn-ea"/>
                <a:cs typeface="Calibri"/>
              </a:rPr>
              <a:t>upp</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5" normalizeH="0" baseline="0" noProof="0" dirty="0">
                <a:ln>
                  <a:noFill/>
                </a:ln>
                <a:solidFill>
                  <a:srgbClr val="57585B"/>
                </a:solidFill>
                <a:effectLst/>
                <a:uLnTx/>
                <a:uFillTx/>
                <a:latin typeface="Calibri"/>
                <a:ea typeface="+mn-ea"/>
                <a:cs typeface="Calibri"/>
              </a:rPr>
              <a:t>r</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15"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ng</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37" name="object 37"/>
          <p:cNvSpPr txBox="1"/>
          <p:nvPr/>
        </p:nvSpPr>
        <p:spPr>
          <a:xfrm>
            <a:off x="7639785" y="5243483"/>
            <a:ext cx="3561715" cy="1101725"/>
          </a:xfrm>
          <a:prstGeom prst="rect">
            <a:avLst/>
          </a:prstGeom>
        </p:spPr>
        <p:txBody>
          <a:bodyPr vert="horz" wrap="square" lIns="0" tIns="0" rIns="0" bIns="0" rtlCol="0">
            <a:spAutoFit/>
          </a:bodyPr>
          <a:lstStyle/>
          <a:p>
            <a:pPr marL="195580" marR="0" lvl="0" indent="-182880" algn="l" defTabSz="914400" rtl="0" eaLnBrk="1" fontAlgn="auto" latinLnBrk="0" hangingPunct="1">
              <a:lnSpc>
                <a:spcPct val="100000"/>
              </a:lnSpc>
              <a:spcBef>
                <a:spcPts val="0"/>
              </a:spcBef>
              <a:spcAft>
                <a:spcPts val="0"/>
              </a:spcAft>
              <a:buClr>
                <a:srgbClr val="57585B"/>
              </a:buClr>
              <a:buSzTx/>
              <a:buFont typeface="Arial"/>
              <a:buChar char="•"/>
              <a:tabLst>
                <a:tab pos="195580" algn="l"/>
              </a:tabLst>
              <a:defRPr/>
            </a:pPr>
            <a:r>
              <a:rPr kumimoji="0" sz="1200" b="0" i="0" u="none" strike="noStrike" kern="1200" cap="none" spc="-10" normalizeH="0" baseline="0" noProof="0" dirty="0">
                <a:ln>
                  <a:noFill/>
                </a:ln>
                <a:solidFill>
                  <a:srgbClr val="57585B"/>
                </a:solidFill>
                <a:effectLst/>
                <a:uLnTx/>
                <a:uFillTx/>
                <a:latin typeface="Calibri"/>
                <a:ea typeface="+mn-ea"/>
                <a:cs typeface="Calibri"/>
              </a:rPr>
              <a:t>M</a:t>
            </a:r>
            <a:r>
              <a:rPr kumimoji="0" sz="1200" b="0" i="0" u="none" strike="noStrike" kern="1200" cap="none" spc="-5" normalizeH="0" baseline="0" noProof="0" dirty="0">
                <a:ln>
                  <a:noFill/>
                </a:ln>
                <a:solidFill>
                  <a:srgbClr val="57585B"/>
                </a:solidFill>
                <a:effectLst/>
                <a:uLnTx/>
                <a:uFillTx/>
                <a:latin typeface="Calibri"/>
                <a:ea typeface="+mn-ea"/>
                <a:cs typeface="Calibri"/>
              </a:rPr>
              <a:t>HN</a:t>
            </a:r>
            <a:r>
              <a:rPr kumimoji="0" sz="1200" b="0" i="0" u="none" strike="noStrike" kern="1200" cap="none" spc="-15" normalizeH="0" baseline="0" noProof="0" dirty="0">
                <a:ln>
                  <a:noFill/>
                </a:ln>
                <a:solidFill>
                  <a:srgbClr val="57585B"/>
                </a:solidFill>
                <a:effectLst/>
                <a:uLnTx/>
                <a:uFillTx/>
                <a:latin typeface="Calibri"/>
                <a:ea typeface="+mn-ea"/>
                <a:cs typeface="Calibri"/>
              </a:rPr>
              <a:t>W</a:t>
            </a:r>
            <a:r>
              <a:rPr kumimoji="0" sz="1200" b="0" i="0" u="none" strike="noStrike" kern="1200" cap="none" spc="-10"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nd</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v</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d</a:t>
            </a:r>
            <a:r>
              <a:rPr kumimoji="0" sz="1200" b="0" i="0" u="none" strike="noStrike" kern="1200" cap="none" spc="-10" normalizeH="0" baseline="0" noProof="0" dirty="0">
                <a:ln>
                  <a:noFill/>
                </a:ln>
                <a:solidFill>
                  <a:srgbClr val="57585B"/>
                </a:solidFill>
                <a:effectLst/>
                <a:uLnTx/>
                <a:uFillTx/>
                <a:latin typeface="Calibri"/>
                <a:ea typeface="+mn-ea"/>
                <a:cs typeface="Calibri"/>
              </a:rPr>
              <a:t>u</a:t>
            </a:r>
            <a:r>
              <a:rPr kumimoji="0" sz="1200" b="0" i="0" u="none" strike="noStrike" kern="1200" cap="none" spc="0" normalizeH="0" baseline="0" noProof="0" dirty="0">
                <a:ln>
                  <a:noFill/>
                </a:ln>
                <a:solidFill>
                  <a:srgbClr val="57585B"/>
                </a:solidFill>
                <a:effectLst/>
                <a:uLnTx/>
                <a:uFillTx/>
                <a:latin typeface="Calibri"/>
                <a:ea typeface="+mn-ea"/>
                <a:cs typeface="Calibri"/>
              </a:rPr>
              <a:t>al</a:t>
            </a:r>
            <a:r>
              <a:rPr kumimoji="0" sz="1200" b="0" i="0" u="none" strike="noStrike" kern="1200" cap="none" spc="-35"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20" normalizeH="0" baseline="0" noProof="0" dirty="0">
                <a:ln>
                  <a:noFill/>
                </a:ln>
                <a:solidFill>
                  <a:srgbClr val="57585B"/>
                </a:solidFill>
                <a:effectLst/>
                <a:uLnTx/>
                <a:uFillTx/>
                <a:latin typeface="Calibri"/>
                <a:ea typeface="+mn-ea"/>
                <a:cs typeface="Calibri"/>
              </a:rPr>
              <a:t>n</a:t>
            </a:r>
            <a:r>
              <a:rPr kumimoji="0" sz="1200" b="0" i="0" u="none" strike="noStrike" kern="1200" cap="none" spc="-25" normalizeH="0" baseline="0" noProof="0" dirty="0">
                <a:ln>
                  <a:noFill/>
                </a:ln>
                <a:solidFill>
                  <a:srgbClr val="57585B"/>
                </a:solidFill>
                <a:effectLst/>
                <a:uLnTx/>
                <a:uFillTx/>
                <a:latin typeface="Calibri"/>
                <a:ea typeface="+mn-ea"/>
                <a:cs typeface="Calibri"/>
              </a:rPr>
              <a:t>v</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15" normalizeH="0" baseline="0" noProof="0" dirty="0">
                <a:ln>
                  <a:noFill/>
                </a:ln>
                <a:solidFill>
                  <a:srgbClr val="57585B"/>
                </a:solidFill>
                <a:effectLst/>
                <a:uLnTx/>
                <a:uFillTx/>
                <a:latin typeface="Calibri"/>
                <a:ea typeface="+mn-ea"/>
                <a:cs typeface="Calibri"/>
              </a:rPr>
              <a:t>st</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s</a:t>
            </a:r>
            <a:endParaRPr kumimoji="0" sz="1200" b="0" i="0" u="none" strike="noStrike" kern="1200" cap="none" spc="0" normalizeH="0" baseline="0" noProof="0">
              <a:ln>
                <a:noFill/>
              </a:ln>
              <a:solidFill>
                <a:srgbClr val="000000"/>
              </a:solidFill>
              <a:effectLst/>
              <a:uLnTx/>
              <a:uFillTx/>
              <a:latin typeface="Calibri"/>
              <a:ea typeface="+mn-ea"/>
              <a:cs typeface="Calibri"/>
            </a:endParaRPr>
          </a:p>
          <a:p>
            <a:pPr marL="195580" marR="0" lvl="0" indent="-182880" algn="l" defTabSz="914400" rtl="0" eaLnBrk="1" fontAlgn="auto" latinLnBrk="0" hangingPunct="1">
              <a:lnSpc>
                <a:spcPct val="100000"/>
              </a:lnSpc>
              <a:spcBef>
                <a:spcPts val="0"/>
              </a:spcBef>
              <a:spcAft>
                <a:spcPts val="0"/>
              </a:spcAft>
              <a:buClr>
                <a:srgbClr val="57585B"/>
              </a:buClr>
              <a:buSzTx/>
              <a:buFont typeface="Arial"/>
              <a:buChar char="•"/>
              <a:tabLst>
                <a:tab pos="195580" algn="l"/>
              </a:tabLst>
              <a:defRPr/>
            </a:pPr>
            <a:r>
              <a:rPr kumimoji="0" sz="1200" b="0" i="0" u="none" strike="noStrike" kern="1200" cap="none" spc="-40" normalizeH="0" baseline="0" noProof="0" dirty="0">
                <a:ln>
                  <a:noFill/>
                </a:ln>
                <a:solidFill>
                  <a:srgbClr val="57585B"/>
                </a:solidFill>
                <a:effectLst/>
                <a:uLnTx/>
                <a:uFillTx/>
                <a:latin typeface="Calibri"/>
                <a:ea typeface="+mn-ea"/>
                <a:cs typeface="Calibri"/>
              </a:rPr>
              <a:t>F</a:t>
            </a:r>
            <a:r>
              <a:rPr kumimoji="0" sz="1200" b="0" i="0" u="none" strike="noStrike" kern="1200" cap="none" spc="0" normalizeH="0" baseline="0" noProof="0" dirty="0">
                <a:ln>
                  <a:noFill/>
                </a:ln>
                <a:solidFill>
                  <a:srgbClr val="57585B"/>
                </a:solidFill>
                <a:effectLst/>
                <a:uLnTx/>
                <a:uFillTx/>
                <a:latin typeface="Calibri"/>
                <a:ea typeface="+mn-ea"/>
                <a:cs typeface="Calibri"/>
              </a:rPr>
              <a:t>amily o</a:t>
            </a:r>
            <a:r>
              <a:rPr kumimoji="0" sz="1200" b="0" i="0" u="none" strike="noStrike" kern="1200" cap="none" spc="-10" normalizeH="0" baseline="0" noProof="0" dirty="0">
                <a:ln>
                  <a:noFill/>
                </a:ln>
                <a:solidFill>
                  <a:srgbClr val="57585B"/>
                </a:solidFill>
                <a:effectLst/>
                <a:uLnTx/>
                <a:uFillTx/>
                <a:latin typeface="Calibri"/>
                <a:ea typeface="+mn-ea"/>
                <a:cs typeface="Calibri"/>
              </a:rPr>
              <a:t>f</a:t>
            </a:r>
            <a:r>
              <a:rPr kumimoji="0" sz="1200" b="0" i="0" u="none" strike="noStrike" kern="1200" cap="none" spc="5" normalizeH="0" baseline="0" noProof="0" dirty="0">
                <a:ln>
                  <a:noFill/>
                </a:ln>
                <a:solidFill>
                  <a:srgbClr val="57585B"/>
                </a:solidFill>
                <a:effectLst/>
                <a:uLnTx/>
                <a:uFillTx/>
                <a:latin typeface="Calibri"/>
                <a:ea typeface="+mn-ea"/>
                <a:cs typeface="Calibri"/>
              </a:rPr>
              <a:t>f</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c</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0" normalizeH="0" baseline="0" noProof="0" dirty="0">
                <a:ln>
                  <a:noFill/>
                </a:ln>
                <a:solidFill>
                  <a:srgbClr val="57585B"/>
                </a:solidFill>
                <a:effectLst/>
                <a:uLnTx/>
                <a:uFillTx/>
                <a:latin typeface="Calibri"/>
                <a:ea typeface="+mn-ea"/>
                <a:cs typeface="Calibri"/>
              </a:rPr>
              <a:t>s</a:t>
            </a:r>
            <a:endParaRPr kumimoji="0" sz="1200" b="0" i="0" u="none" strike="noStrike" kern="1200" cap="none" spc="0" normalizeH="0" baseline="0" noProof="0">
              <a:ln>
                <a:noFill/>
              </a:ln>
              <a:solidFill>
                <a:srgbClr val="000000"/>
              </a:solidFill>
              <a:effectLst/>
              <a:uLnTx/>
              <a:uFillTx/>
              <a:latin typeface="Calibri"/>
              <a:ea typeface="+mn-ea"/>
              <a:cs typeface="Calibri"/>
            </a:endParaRPr>
          </a:p>
          <a:p>
            <a:pPr marL="195580" marR="0" lvl="0" indent="-182880" algn="l" defTabSz="914400" rtl="0" eaLnBrk="1" fontAlgn="auto" latinLnBrk="0" hangingPunct="1">
              <a:lnSpc>
                <a:spcPct val="100000"/>
              </a:lnSpc>
              <a:spcBef>
                <a:spcPts val="0"/>
              </a:spcBef>
              <a:spcAft>
                <a:spcPts val="0"/>
              </a:spcAft>
              <a:buClr>
                <a:srgbClr val="57585B"/>
              </a:buClr>
              <a:buSzTx/>
              <a:buFont typeface="Arial"/>
              <a:buChar char="•"/>
              <a:tabLst>
                <a:tab pos="195580" algn="l"/>
              </a:tabLst>
              <a:defRPr/>
            </a:pPr>
            <a:r>
              <a:rPr kumimoji="0" sz="1200" b="0" i="0" u="none" strike="noStrike" kern="1200" cap="none" spc="-1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15" normalizeH="0" baseline="0" noProof="0" dirty="0">
                <a:ln>
                  <a:noFill/>
                </a:ln>
                <a:solidFill>
                  <a:srgbClr val="57585B"/>
                </a:solidFill>
                <a:effectLst/>
                <a:uLnTx/>
                <a:uFillTx/>
                <a:latin typeface="Calibri"/>
                <a:ea typeface="+mn-ea"/>
                <a:cs typeface="Calibri"/>
              </a:rPr>
              <a:t>s</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tut</a:t>
            </a:r>
            <a:r>
              <a:rPr kumimoji="0" sz="1200" b="0" i="0" u="none" strike="noStrike" kern="1200" cap="none" spc="-15" normalizeH="0" baseline="0" noProof="0" dirty="0">
                <a:ln>
                  <a:noFill/>
                </a:ln>
                <a:solidFill>
                  <a:srgbClr val="57585B"/>
                </a:solidFill>
                <a:effectLst/>
                <a:uLnTx/>
                <a:uFillTx/>
                <a:latin typeface="Calibri"/>
                <a:ea typeface="+mn-ea"/>
                <a:cs typeface="Calibri"/>
              </a:rPr>
              <a:t>i</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0" normalizeH="0" baseline="0" noProof="0" dirty="0">
                <a:ln>
                  <a:noFill/>
                </a:ln>
                <a:solidFill>
                  <a:srgbClr val="57585B"/>
                </a:solidFill>
                <a:effectLst/>
                <a:uLnTx/>
                <a:uFillTx/>
                <a:latin typeface="Calibri"/>
                <a:ea typeface="+mn-ea"/>
                <a:cs typeface="Calibri"/>
              </a:rPr>
              <a:t>al</a:t>
            </a:r>
            <a:r>
              <a:rPr kumimoji="0" sz="1200" b="0" i="0" u="none" strike="noStrike" kern="1200" cap="none" spc="-45"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20" normalizeH="0" baseline="0" noProof="0" dirty="0">
                <a:ln>
                  <a:noFill/>
                </a:ln>
                <a:solidFill>
                  <a:srgbClr val="57585B"/>
                </a:solidFill>
                <a:effectLst/>
                <a:uLnTx/>
                <a:uFillTx/>
                <a:latin typeface="Calibri"/>
                <a:ea typeface="+mn-ea"/>
                <a:cs typeface="Calibri"/>
              </a:rPr>
              <a:t>n</a:t>
            </a:r>
            <a:r>
              <a:rPr kumimoji="0" sz="1200" b="0" i="0" u="none" strike="noStrike" kern="1200" cap="none" spc="-25" normalizeH="0" baseline="0" noProof="0" dirty="0">
                <a:ln>
                  <a:noFill/>
                </a:ln>
                <a:solidFill>
                  <a:srgbClr val="57585B"/>
                </a:solidFill>
                <a:effectLst/>
                <a:uLnTx/>
                <a:uFillTx/>
                <a:latin typeface="Calibri"/>
                <a:ea typeface="+mn-ea"/>
                <a:cs typeface="Calibri"/>
              </a:rPr>
              <a:t>v</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15" normalizeH="0" baseline="0" noProof="0" dirty="0">
                <a:ln>
                  <a:noFill/>
                </a:ln>
                <a:solidFill>
                  <a:srgbClr val="57585B"/>
                </a:solidFill>
                <a:effectLst/>
                <a:uLnTx/>
                <a:uFillTx/>
                <a:latin typeface="Calibri"/>
                <a:ea typeface="+mn-ea"/>
                <a:cs typeface="Calibri"/>
              </a:rPr>
              <a:t>st</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s</a:t>
            </a:r>
            <a:endParaRPr kumimoji="0" sz="1200" b="0" i="0" u="none" strike="noStrike" kern="1200" cap="none" spc="0" normalizeH="0" baseline="0" noProof="0">
              <a:ln>
                <a:noFill/>
              </a:ln>
              <a:solidFill>
                <a:srgbClr val="000000"/>
              </a:solidFill>
              <a:effectLst/>
              <a:uLnTx/>
              <a:uFillTx/>
              <a:latin typeface="Calibri"/>
              <a:ea typeface="+mn-ea"/>
              <a:cs typeface="Calibri"/>
            </a:endParaRPr>
          </a:p>
          <a:p>
            <a:pPr marL="195580" marR="0" lvl="0" indent="-182880" algn="l" defTabSz="914400" rtl="0" eaLnBrk="1" fontAlgn="auto" latinLnBrk="0" hangingPunct="1">
              <a:lnSpc>
                <a:spcPct val="100000"/>
              </a:lnSpc>
              <a:spcBef>
                <a:spcPts val="0"/>
              </a:spcBef>
              <a:spcAft>
                <a:spcPts val="0"/>
              </a:spcAft>
              <a:buClr>
                <a:srgbClr val="57585B"/>
              </a:buClr>
              <a:buSzTx/>
              <a:buFont typeface="Arial"/>
              <a:buChar char="•"/>
              <a:tabLst>
                <a:tab pos="195580" algn="l"/>
              </a:tabLst>
              <a:defRPr/>
            </a:pPr>
            <a:r>
              <a:rPr kumimoji="0" sz="1200" b="0" i="0" u="none" strike="noStrike" kern="1200" cap="none" spc="-10" normalizeH="0" baseline="0" noProof="0" dirty="0">
                <a:ln>
                  <a:noFill/>
                </a:ln>
                <a:solidFill>
                  <a:srgbClr val="57585B"/>
                </a:solidFill>
                <a:effectLst/>
                <a:uLnTx/>
                <a:uFillTx/>
                <a:latin typeface="Calibri"/>
                <a:ea typeface="+mn-ea"/>
                <a:cs typeface="Calibri"/>
              </a:rPr>
              <a:t>P</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20" normalizeH="0" baseline="0" noProof="0" dirty="0">
                <a:ln>
                  <a:noFill/>
                </a:ln>
                <a:solidFill>
                  <a:srgbClr val="57585B"/>
                </a:solidFill>
                <a:effectLst/>
                <a:uLnTx/>
                <a:uFillTx/>
                <a:latin typeface="Calibri"/>
                <a:ea typeface="+mn-ea"/>
                <a:cs typeface="Calibri"/>
              </a:rPr>
              <a:t>f</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5" normalizeH="0" baseline="0" noProof="0" dirty="0">
                <a:ln>
                  <a:noFill/>
                </a:ln>
                <a:solidFill>
                  <a:srgbClr val="57585B"/>
                </a:solidFill>
                <a:effectLst/>
                <a:uLnTx/>
                <a:uFillTx/>
                <a:latin typeface="Calibri"/>
                <a:ea typeface="+mn-ea"/>
                <a:cs typeface="Calibri"/>
              </a:rPr>
              <a:t>ss</a:t>
            </a:r>
            <a:r>
              <a:rPr kumimoji="0" sz="1200" b="0" i="0" u="none" strike="noStrike" kern="1200" cap="none" spc="0" normalizeH="0" baseline="0" noProof="0" dirty="0">
                <a:ln>
                  <a:noFill/>
                </a:ln>
                <a:solidFill>
                  <a:srgbClr val="57585B"/>
                </a:solidFill>
                <a:effectLst/>
                <a:uLnTx/>
                <a:uFillTx/>
                <a:latin typeface="Calibri"/>
                <a:ea typeface="+mn-ea"/>
                <a:cs typeface="Calibri"/>
              </a:rPr>
              <a:t>io</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0" normalizeH="0" baseline="0" noProof="0" dirty="0">
                <a:ln>
                  <a:noFill/>
                </a:ln>
                <a:solidFill>
                  <a:srgbClr val="57585B"/>
                </a:solidFill>
                <a:effectLst/>
                <a:uLnTx/>
                <a:uFillTx/>
                <a:latin typeface="Calibri"/>
                <a:ea typeface="+mn-ea"/>
                <a:cs typeface="Calibri"/>
              </a:rPr>
              <a:t>al</a:t>
            </a:r>
            <a:r>
              <a:rPr kumimoji="0" sz="1200" b="0" i="0" u="none" strike="noStrike" kern="1200" cap="none" spc="-10"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0" normalizeH="0" baseline="0" noProof="0" dirty="0">
                <a:ln>
                  <a:noFill/>
                </a:ln>
                <a:solidFill>
                  <a:srgbClr val="57585B"/>
                </a:solidFill>
                <a:effectLst/>
                <a:uLnTx/>
                <a:uFillTx/>
                <a:latin typeface="Calibri"/>
                <a:ea typeface="+mn-ea"/>
                <a:cs typeface="Calibri"/>
              </a:rPr>
              <a:t>r</a:t>
            </a:r>
            <a:r>
              <a:rPr kumimoji="0" sz="1200" b="0" i="0" u="none" strike="noStrike" kern="1200" cap="none" spc="-15" normalizeH="0" baseline="0" noProof="0" dirty="0">
                <a:ln>
                  <a:noFill/>
                </a:ln>
                <a:solidFill>
                  <a:srgbClr val="57585B"/>
                </a:solidFill>
                <a:effectLst/>
                <a:uLnTx/>
                <a:uFillTx/>
                <a:latin typeface="Calibri"/>
                <a:ea typeface="+mn-ea"/>
                <a:cs typeface="Calibri"/>
              </a:rPr>
              <a:t>v</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c</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5" normalizeH="0" baseline="0" noProof="0" dirty="0">
                <a:ln>
                  <a:noFill/>
                </a:ln>
                <a:solidFill>
                  <a:srgbClr val="57585B"/>
                </a:solidFill>
                <a:effectLst/>
                <a:uLnTx/>
                <a:uFillTx/>
                <a:latin typeface="Calibri"/>
                <a:ea typeface="+mn-ea"/>
                <a:cs typeface="Calibri"/>
              </a:rPr>
              <a:t> p</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15" normalizeH="0" baseline="0" noProof="0" dirty="0">
                <a:ln>
                  <a:noFill/>
                </a:ln>
                <a:solidFill>
                  <a:srgbClr val="57585B"/>
                </a:solidFill>
                <a:effectLst/>
                <a:uLnTx/>
                <a:uFillTx/>
                <a:latin typeface="Calibri"/>
                <a:ea typeface="+mn-ea"/>
                <a:cs typeface="Calibri"/>
              </a:rPr>
              <a:t>v</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d</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s</a:t>
            </a:r>
            <a:endParaRPr kumimoji="0" sz="1200" b="0" i="0" u="none" strike="noStrike" kern="1200" cap="none" spc="0" normalizeH="0" baseline="0" noProof="0">
              <a:ln>
                <a:noFill/>
              </a:ln>
              <a:solidFill>
                <a:srgbClr val="000000"/>
              </a:solidFill>
              <a:effectLst/>
              <a:uLnTx/>
              <a:uFillTx/>
              <a:latin typeface="Calibri"/>
              <a:ea typeface="+mn-ea"/>
              <a:cs typeface="Calibri"/>
            </a:endParaRPr>
          </a:p>
          <a:p>
            <a:pPr marL="195580" marR="0" lvl="0" indent="-182880" algn="l" defTabSz="914400" rtl="0" eaLnBrk="1" fontAlgn="auto" latinLnBrk="0" hangingPunct="1">
              <a:lnSpc>
                <a:spcPct val="100000"/>
              </a:lnSpc>
              <a:spcBef>
                <a:spcPts val="0"/>
              </a:spcBef>
              <a:spcAft>
                <a:spcPts val="0"/>
              </a:spcAft>
              <a:buClr>
                <a:srgbClr val="57585B"/>
              </a:buClr>
              <a:buSzTx/>
              <a:buFont typeface="Arial"/>
              <a:buChar char="•"/>
              <a:tabLst>
                <a:tab pos="195580" algn="l"/>
              </a:tabLst>
              <a:defRPr/>
            </a:pPr>
            <a:r>
              <a:rPr kumimoji="0" sz="1200" b="0" i="0" u="none" strike="noStrike" kern="1200" cap="none" spc="0" normalizeH="0" baseline="0" noProof="0" dirty="0">
                <a:ln>
                  <a:noFill/>
                </a:ln>
                <a:solidFill>
                  <a:srgbClr val="57585B"/>
                </a:solidFill>
                <a:effectLst/>
                <a:uLnTx/>
                <a:uFillTx/>
                <a:latin typeface="Calibri"/>
                <a:ea typeface="+mn-ea"/>
                <a:cs typeface="Calibri"/>
              </a:rPr>
              <a:t>Se</a:t>
            </a:r>
            <a:r>
              <a:rPr kumimoji="0" sz="1200" b="0" i="0" u="none" strike="noStrike" kern="1200" cap="none" spc="-25" normalizeH="0" baseline="0" noProof="0" dirty="0">
                <a:ln>
                  <a:noFill/>
                </a:ln>
                <a:solidFill>
                  <a:srgbClr val="57585B"/>
                </a:solidFill>
                <a:effectLst/>
                <a:uLnTx/>
                <a:uFillTx/>
                <a:latin typeface="Calibri"/>
                <a:ea typeface="+mn-ea"/>
                <a:cs typeface="Calibri"/>
              </a:rPr>
              <a:t>c</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5" normalizeH="0" baseline="0" noProof="0" dirty="0">
                <a:ln>
                  <a:noFill/>
                </a:ln>
                <a:solidFill>
                  <a:srgbClr val="57585B"/>
                </a:solidFill>
                <a:effectLst/>
                <a:uLnTx/>
                <a:uFillTx/>
                <a:latin typeface="Calibri"/>
                <a:ea typeface="+mn-ea"/>
                <a:cs typeface="Calibri"/>
              </a:rPr>
              <a:t>nd</a:t>
            </a:r>
            <a:r>
              <a:rPr kumimoji="0" sz="1200" b="0" i="0" u="none" strike="noStrike" kern="1200" cap="none" spc="-10" normalizeH="0" baseline="0" noProof="0" dirty="0">
                <a:ln>
                  <a:noFill/>
                </a:ln>
                <a:solidFill>
                  <a:srgbClr val="57585B"/>
                </a:solidFill>
                <a:effectLst/>
                <a:uLnTx/>
                <a:uFillTx/>
                <a:latin typeface="Calibri"/>
                <a:ea typeface="+mn-ea"/>
                <a:cs typeface="Calibri"/>
              </a:rPr>
              <a:t>ary</a:t>
            </a:r>
            <a:r>
              <a:rPr kumimoji="0" sz="1200" b="0" i="0" u="none" strike="noStrike" kern="1200" cap="none" spc="-25"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a</a:t>
            </a:r>
            <a:r>
              <a:rPr kumimoji="0" sz="1200" b="0" i="0" u="none" strike="noStrike" kern="1200" cap="none" spc="5" normalizeH="0" baseline="0" noProof="0" dirty="0">
                <a:ln>
                  <a:noFill/>
                </a:ln>
                <a:solidFill>
                  <a:srgbClr val="57585B"/>
                </a:solidFill>
                <a:effectLst/>
                <a:uLnTx/>
                <a:uFillTx/>
                <a:latin typeface="Calibri"/>
                <a:ea typeface="+mn-ea"/>
                <a:cs typeface="Calibri"/>
              </a:rPr>
              <a:t>d</a:t>
            </a:r>
            <a:r>
              <a:rPr kumimoji="0" sz="1200" b="0" i="0" u="none" strike="noStrike" kern="1200" cap="none" spc="-15" normalizeH="0" baseline="0" noProof="0" dirty="0">
                <a:ln>
                  <a:noFill/>
                </a:ln>
                <a:solidFill>
                  <a:srgbClr val="57585B"/>
                </a:solidFill>
                <a:effectLst/>
                <a:uLnTx/>
                <a:uFillTx/>
                <a:latin typeface="Calibri"/>
                <a:ea typeface="+mn-ea"/>
                <a:cs typeface="Calibri"/>
              </a:rPr>
              <a:t>v</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5" normalizeH="0" baseline="0" noProof="0" dirty="0">
                <a:ln>
                  <a:noFill/>
                </a:ln>
                <a:solidFill>
                  <a:srgbClr val="57585B"/>
                </a:solidFill>
                <a:effectLst/>
                <a:uLnTx/>
                <a:uFillTx/>
                <a:latin typeface="Calibri"/>
                <a:ea typeface="+mn-ea"/>
                <a:cs typeface="Calibri"/>
              </a:rPr>
              <a:t>ry</a:t>
            </a:r>
            <a:r>
              <a:rPr kumimoji="0" sz="1200" b="0" i="0" u="none" strike="noStrike" kern="1200" cap="none" spc="-15"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a</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0" normalizeH="0" baseline="0" noProof="0" dirty="0">
                <a:ln>
                  <a:noFill/>
                </a:ln>
                <a:solidFill>
                  <a:srgbClr val="57585B"/>
                </a:solidFill>
                <a:effectLst/>
                <a:uLnTx/>
                <a:uFillTx/>
                <a:latin typeface="Calibri"/>
                <a:ea typeface="+mn-ea"/>
                <a:cs typeface="Calibri"/>
              </a:rPr>
              <a:t>d</a:t>
            </a:r>
            <a:r>
              <a:rPr kumimoji="0" sz="1200" b="0" i="0" u="none" strike="noStrike" kern="1200" cap="none" spc="-15" normalizeH="0" baseline="0" noProof="0" dirty="0">
                <a:ln>
                  <a:noFill/>
                </a:ln>
                <a:solidFill>
                  <a:srgbClr val="57585B"/>
                </a:solidFill>
                <a:effectLst/>
                <a:uLnTx/>
                <a:uFillTx/>
                <a:latin typeface="Calibri"/>
                <a:ea typeface="+mn-ea"/>
                <a:cs typeface="Calibri"/>
              </a:rPr>
              <a:t> </a:t>
            </a:r>
            <a:r>
              <a:rPr kumimoji="0" sz="1200" b="0" i="0" u="none" strike="noStrike" kern="1200" cap="none" spc="-10" normalizeH="0" baseline="0" noProof="0" dirty="0">
                <a:ln>
                  <a:noFill/>
                </a:ln>
                <a:solidFill>
                  <a:srgbClr val="57585B"/>
                </a:solidFill>
                <a:effectLst/>
                <a:uLnTx/>
                <a:uFillTx/>
                <a:latin typeface="Calibri"/>
                <a:ea typeface="+mn-ea"/>
                <a:cs typeface="Calibri"/>
              </a:rPr>
              <a:t>mar</a:t>
            </a:r>
            <a:r>
              <a:rPr kumimoji="0" sz="1200" b="0" i="0" u="none" strike="noStrike" kern="1200" cap="none" spc="-55" normalizeH="0" baseline="0" noProof="0" dirty="0">
                <a:ln>
                  <a:noFill/>
                </a:ln>
                <a:solidFill>
                  <a:srgbClr val="57585B"/>
                </a:solidFill>
                <a:effectLst/>
                <a:uLnTx/>
                <a:uFillTx/>
                <a:latin typeface="Calibri"/>
                <a:ea typeface="+mn-ea"/>
                <a:cs typeface="Calibri"/>
              </a:rPr>
              <a:t>k</a:t>
            </a:r>
            <a:r>
              <a:rPr kumimoji="0" sz="1200" b="0" i="0" u="none" strike="noStrike" kern="1200" cap="none" spc="-20" normalizeH="0" baseline="0" noProof="0" dirty="0">
                <a:ln>
                  <a:noFill/>
                </a:ln>
                <a:solidFill>
                  <a:srgbClr val="57585B"/>
                </a:solidFill>
                <a:effectLst/>
                <a:uLnTx/>
                <a:uFillTx/>
                <a:latin typeface="Calibri"/>
                <a:ea typeface="+mn-ea"/>
                <a:cs typeface="Calibri"/>
              </a:rPr>
              <a:t>e</a:t>
            </a:r>
            <a:r>
              <a:rPr kumimoji="0" sz="1200" b="0" i="0" u="none" strike="noStrike" kern="1200" cap="none" spc="0" normalizeH="0" baseline="0" noProof="0" dirty="0">
                <a:ln>
                  <a:noFill/>
                </a:ln>
                <a:solidFill>
                  <a:srgbClr val="57585B"/>
                </a:solidFill>
                <a:effectLst/>
                <a:uLnTx/>
                <a:uFillTx/>
                <a:latin typeface="Calibri"/>
                <a:ea typeface="+mn-ea"/>
                <a:cs typeface="Calibri"/>
              </a:rPr>
              <a:t>t</a:t>
            </a:r>
            <a:r>
              <a:rPr kumimoji="0" sz="1200" b="0" i="0" u="none" strike="noStrike" kern="1200" cap="none" spc="5" normalizeH="0" baseline="0" noProof="0" dirty="0">
                <a:ln>
                  <a:noFill/>
                </a:ln>
                <a:solidFill>
                  <a:srgbClr val="57585B"/>
                </a:solidFill>
                <a:effectLst/>
                <a:uLnTx/>
                <a:uFillTx/>
                <a:latin typeface="Calibri"/>
                <a:ea typeface="+mn-ea"/>
                <a:cs typeface="Calibri"/>
              </a:rPr>
              <a:t>p</a:t>
            </a:r>
            <a:r>
              <a:rPr kumimoji="0" sz="1200" b="0" i="0" u="none" strike="noStrike" kern="1200" cap="none" spc="0" normalizeH="0" baseline="0" noProof="0" dirty="0">
                <a:ln>
                  <a:noFill/>
                </a:ln>
                <a:solidFill>
                  <a:srgbClr val="57585B"/>
                </a:solidFill>
                <a:effectLst/>
                <a:uLnTx/>
                <a:uFillTx/>
                <a:latin typeface="Calibri"/>
                <a:ea typeface="+mn-ea"/>
                <a:cs typeface="Calibri"/>
              </a:rPr>
              <a:t>la</a:t>
            </a:r>
            <a:r>
              <a:rPr kumimoji="0" sz="1200" b="0" i="0" u="none" strike="noStrike" kern="1200" cap="none" spc="-5" normalizeH="0" baseline="0" noProof="0" dirty="0">
                <a:ln>
                  <a:noFill/>
                </a:ln>
                <a:solidFill>
                  <a:srgbClr val="57585B"/>
                </a:solidFill>
                <a:effectLst/>
                <a:uLnTx/>
                <a:uFillTx/>
                <a:latin typeface="Calibri"/>
                <a:ea typeface="+mn-ea"/>
                <a:cs typeface="Calibri"/>
              </a:rPr>
              <a:t>c</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5"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0" normalizeH="0" baseline="0" noProof="0" dirty="0">
                <a:ln>
                  <a:noFill/>
                </a:ln>
                <a:solidFill>
                  <a:srgbClr val="57585B"/>
                </a:solidFill>
                <a:effectLst/>
                <a:uLnTx/>
                <a:uFillTx/>
                <a:latin typeface="Calibri"/>
                <a:ea typeface="+mn-ea"/>
                <a:cs typeface="Calibri"/>
              </a:rPr>
              <a:t>r</a:t>
            </a:r>
            <a:r>
              <a:rPr kumimoji="0" sz="1200" b="0" i="0" u="none" strike="noStrike" kern="1200" cap="none" spc="-15" normalizeH="0" baseline="0" noProof="0" dirty="0">
                <a:ln>
                  <a:noFill/>
                </a:ln>
                <a:solidFill>
                  <a:srgbClr val="57585B"/>
                </a:solidFill>
                <a:effectLst/>
                <a:uLnTx/>
                <a:uFillTx/>
                <a:latin typeface="Calibri"/>
                <a:ea typeface="+mn-ea"/>
                <a:cs typeface="Calibri"/>
              </a:rPr>
              <a:t>v</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c</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5" normalizeH="0" baseline="0" noProof="0" dirty="0">
                <a:ln>
                  <a:noFill/>
                </a:ln>
                <a:solidFill>
                  <a:srgbClr val="57585B"/>
                </a:solidFill>
                <a:effectLst/>
                <a:uLnTx/>
                <a:uFillTx/>
                <a:latin typeface="Calibri"/>
                <a:ea typeface="+mn-ea"/>
                <a:cs typeface="Calibri"/>
              </a:rPr>
              <a:t> p</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15" normalizeH="0" baseline="0" noProof="0" dirty="0">
                <a:ln>
                  <a:noFill/>
                </a:ln>
                <a:solidFill>
                  <a:srgbClr val="57585B"/>
                </a:solidFill>
                <a:effectLst/>
                <a:uLnTx/>
                <a:uFillTx/>
                <a:latin typeface="Calibri"/>
                <a:ea typeface="+mn-ea"/>
                <a:cs typeface="Calibri"/>
              </a:rPr>
              <a:t>v</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d</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s</a:t>
            </a:r>
            <a:endParaRPr kumimoji="0" sz="1200" b="0" i="0" u="none" strike="noStrike" kern="1200" cap="none" spc="0" normalizeH="0" baseline="0" noProof="0">
              <a:ln>
                <a:noFill/>
              </a:ln>
              <a:solidFill>
                <a:srgbClr val="000000"/>
              </a:solidFill>
              <a:effectLst/>
              <a:uLnTx/>
              <a:uFillTx/>
              <a:latin typeface="Calibri"/>
              <a:ea typeface="+mn-ea"/>
              <a:cs typeface="Calibri"/>
            </a:endParaRPr>
          </a:p>
          <a:p>
            <a:pPr marL="195580" marR="0" lvl="0" indent="-182880" algn="l" defTabSz="914400" rtl="0" eaLnBrk="1" fontAlgn="auto" latinLnBrk="0" hangingPunct="1">
              <a:lnSpc>
                <a:spcPct val="100000"/>
              </a:lnSpc>
              <a:spcBef>
                <a:spcPts val="0"/>
              </a:spcBef>
              <a:spcAft>
                <a:spcPts val="0"/>
              </a:spcAft>
              <a:buClr>
                <a:srgbClr val="57585B"/>
              </a:buClr>
              <a:buSzTx/>
              <a:buFont typeface="Arial"/>
              <a:buChar char="•"/>
              <a:tabLst>
                <a:tab pos="195580" algn="l"/>
              </a:tabLst>
              <a:defRPr/>
            </a:pPr>
            <a:r>
              <a:rPr kumimoji="0" sz="1200" b="0" i="0" u="none" strike="noStrike" kern="1200" cap="none" spc="-1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5" normalizeH="0" baseline="0" noProof="0" dirty="0">
                <a:ln>
                  <a:noFill/>
                </a:ln>
                <a:solidFill>
                  <a:srgbClr val="57585B"/>
                </a:solidFill>
                <a:effectLst/>
                <a:uLnTx/>
                <a:uFillTx/>
                <a:latin typeface="Calibri"/>
                <a:ea typeface="+mn-ea"/>
                <a:cs typeface="Calibri"/>
              </a:rPr>
              <a:t>u</a:t>
            </a:r>
            <a:r>
              <a:rPr kumimoji="0" sz="1200" b="0" i="0" u="none" strike="noStrike" kern="1200" cap="none" spc="-25"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a</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5" normalizeH="0" baseline="0" noProof="0" dirty="0">
                <a:ln>
                  <a:noFill/>
                </a:ln>
                <a:solidFill>
                  <a:srgbClr val="57585B"/>
                </a:solidFill>
                <a:effectLst/>
                <a:uLnTx/>
                <a:uFillTx/>
                <a:latin typeface="Calibri"/>
                <a:ea typeface="+mn-ea"/>
                <a:cs typeface="Calibri"/>
              </a:rPr>
              <a:t>c</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20" normalizeH="0" baseline="0" noProof="0" dirty="0">
                <a:ln>
                  <a:noFill/>
                </a:ln>
                <a:solidFill>
                  <a:srgbClr val="57585B"/>
                </a:solidFill>
                <a:effectLst/>
                <a:uLnTx/>
                <a:uFillTx/>
                <a:latin typeface="Calibri"/>
                <a:ea typeface="+mn-ea"/>
                <a:cs typeface="Calibri"/>
              </a:rPr>
              <a:t> </a:t>
            </a:r>
            <a:r>
              <a:rPr kumimoji="0" sz="1200" b="0" i="0" u="none" strike="noStrike" kern="1200" cap="none" spc="-25" normalizeH="0" baseline="0" noProof="0" dirty="0">
                <a:ln>
                  <a:noFill/>
                </a:ln>
                <a:solidFill>
                  <a:srgbClr val="57585B"/>
                </a:solidFill>
                <a:effectLst/>
                <a:uLnTx/>
                <a:uFillTx/>
                <a:latin typeface="Calibri"/>
                <a:ea typeface="+mn-ea"/>
                <a:cs typeface="Calibri"/>
              </a:rPr>
              <a:t>c</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10" normalizeH="0" baseline="0" noProof="0" dirty="0">
                <a:ln>
                  <a:noFill/>
                </a:ln>
                <a:solidFill>
                  <a:srgbClr val="57585B"/>
                </a:solidFill>
                <a:effectLst/>
                <a:uLnTx/>
                <a:uFillTx/>
                <a:latin typeface="Calibri"/>
                <a:ea typeface="+mn-ea"/>
                <a:cs typeface="Calibri"/>
              </a:rPr>
              <a:t>m</a:t>
            </a:r>
            <a:r>
              <a:rPr kumimoji="0" sz="1200" b="0" i="0" u="none" strike="noStrike" kern="1200" cap="none" spc="5" normalizeH="0" baseline="0" noProof="0" dirty="0">
                <a:ln>
                  <a:noFill/>
                </a:ln>
                <a:solidFill>
                  <a:srgbClr val="57585B"/>
                </a:solidFill>
                <a:effectLst/>
                <a:uLnTx/>
                <a:uFillTx/>
                <a:latin typeface="Calibri"/>
                <a:ea typeface="+mn-ea"/>
                <a:cs typeface="Calibri"/>
              </a:rPr>
              <a:t>p</a:t>
            </a:r>
            <a:r>
              <a:rPr kumimoji="0" sz="1200" b="0" i="0" u="none" strike="noStrike" kern="1200" cap="none" spc="0" normalizeH="0" baseline="0" noProof="0" dirty="0">
                <a:ln>
                  <a:noFill/>
                </a:ln>
                <a:solidFill>
                  <a:srgbClr val="57585B"/>
                </a:solidFill>
                <a:effectLst/>
                <a:uLnTx/>
                <a:uFillTx/>
                <a:latin typeface="Calibri"/>
                <a:ea typeface="+mn-ea"/>
                <a:cs typeface="Calibri"/>
              </a:rPr>
              <a:t>a</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0" normalizeH="0" baseline="0" noProof="0" dirty="0">
                <a:ln>
                  <a:noFill/>
                </a:ln>
                <a:solidFill>
                  <a:srgbClr val="57585B"/>
                </a:solidFill>
                <a:effectLst/>
                <a:uLnTx/>
                <a:uFillTx/>
                <a:latin typeface="Calibri"/>
                <a:ea typeface="+mn-ea"/>
                <a:cs typeface="Calibri"/>
              </a:rPr>
              <a:t>s</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38" name="object 38"/>
          <p:cNvSpPr/>
          <p:nvPr/>
        </p:nvSpPr>
        <p:spPr>
          <a:xfrm>
            <a:off x="611886" y="4627632"/>
            <a:ext cx="4137660" cy="1789430"/>
          </a:xfrm>
          <a:custGeom>
            <a:avLst/>
            <a:gdLst/>
            <a:ahLst/>
            <a:cxnLst/>
            <a:rect l="l" t="t" r="r" b="b"/>
            <a:pathLst>
              <a:path w="4137660" h="1789429">
                <a:moveTo>
                  <a:pt x="3839464" y="0"/>
                </a:moveTo>
                <a:lnTo>
                  <a:pt x="298196" y="0"/>
                </a:lnTo>
                <a:lnTo>
                  <a:pt x="273740" y="988"/>
                </a:lnTo>
                <a:lnTo>
                  <a:pt x="226538" y="8666"/>
                </a:lnTo>
                <a:lnTo>
                  <a:pt x="182128" y="23433"/>
                </a:lnTo>
                <a:lnTo>
                  <a:pt x="141122" y="44675"/>
                </a:lnTo>
                <a:lnTo>
                  <a:pt x="104136" y="71779"/>
                </a:lnTo>
                <a:lnTo>
                  <a:pt x="71783" y="104131"/>
                </a:lnTo>
                <a:lnTo>
                  <a:pt x="44678" y="141117"/>
                </a:lnTo>
                <a:lnTo>
                  <a:pt x="23434" y="182122"/>
                </a:lnTo>
                <a:lnTo>
                  <a:pt x="8666" y="226534"/>
                </a:lnTo>
                <a:lnTo>
                  <a:pt x="988" y="273738"/>
                </a:lnTo>
                <a:lnTo>
                  <a:pt x="0" y="298196"/>
                </a:lnTo>
                <a:lnTo>
                  <a:pt x="0" y="1490967"/>
                </a:lnTo>
                <a:lnTo>
                  <a:pt x="3903" y="1539337"/>
                </a:lnTo>
                <a:lnTo>
                  <a:pt x="15203" y="1585223"/>
                </a:lnTo>
                <a:lnTo>
                  <a:pt x="33285" y="1628010"/>
                </a:lnTo>
                <a:lnTo>
                  <a:pt x="57536" y="1667084"/>
                </a:lnTo>
                <a:lnTo>
                  <a:pt x="87342" y="1701831"/>
                </a:lnTo>
                <a:lnTo>
                  <a:pt x="122088" y="1731638"/>
                </a:lnTo>
                <a:lnTo>
                  <a:pt x="161161" y="1755890"/>
                </a:lnTo>
                <a:lnTo>
                  <a:pt x="203946" y="1773972"/>
                </a:lnTo>
                <a:lnTo>
                  <a:pt x="249829" y="1785272"/>
                </a:lnTo>
                <a:lnTo>
                  <a:pt x="298196" y="1789176"/>
                </a:lnTo>
                <a:lnTo>
                  <a:pt x="3839464" y="1789176"/>
                </a:lnTo>
                <a:lnTo>
                  <a:pt x="3887830" y="1785272"/>
                </a:lnTo>
                <a:lnTo>
                  <a:pt x="3933713" y="1773972"/>
                </a:lnTo>
                <a:lnTo>
                  <a:pt x="3976498" y="1755890"/>
                </a:lnTo>
                <a:lnTo>
                  <a:pt x="4015571" y="1731638"/>
                </a:lnTo>
                <a:lnTo>
                  <a:pt x="4050317" y="1701831"/>
                </a:lnTo>
                <a:lnTo>
                  <a:pt x="4080123" y="1667084"/>
                </a:lnTo>
                <a:lnTo>
                  <a:pt x="4104374" y="1628010"/>
                </a:lnTo>
                <a:lnTo>
                  <a:pt x="4122456" y="1585223"/>
                </a:lnTo>
                <a:lnTo>
                  <a:pt x="4133756" y="1539337"/>
                </a:lnTo>
                <a:lnTo>
                  <a:pt x="4137660" y="1490967"/>
                </a:lnTo>
                <a:lnTo>
                  <a:pt x="4137660" y="298196"/>
                </a:lnTo>
                <a:lnTo>
                  <a:pt x="4133756" y="249825"/>
                </a:lnTo>
                <a:lnTo>
                  <a:pt x="4122456" y="203941"/>
                </a:lnTo>
                <a:lnTo>
                  <a:pt x="4104374" y="161155"/>
                </a:lnTo>
                <a:lnTo>
                  <a:pt x="4080123" y="122083"/>
                </a:lnTo>
                <a:lnTo>
                  <a:pt x="4050317" y="87337"/>
                </a:lnTo>
                <a:lnTo>
                  <a:pt x="4015571" y="57533"/>
                </a:lnTo>
                <a:lnTo>
                  <a:pt x="3976498" y="33283"/>
                </a:lnTo>
                <a:lnTo>
                  <a:pt x="3933713" y="15201"/>
                </a:lnTo>
                <a:lnTo>
                  <a:pt x="3887830" y="3902"/>
                </a:lnTo>
                <a:lnTo>
                  <a:pt x="383946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object 39"/>
          <p:cNvSpPr/>
          <p:nvPr/>
        </p:nvSpPr>
        <p:spPr>
          <a:xfrm>
            <a:off x="592836" y="4608576"/>
            <a:ext cx="4175760" cy="1827276"/>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object 40"/>
          <p:cNvSpPr txBox="1"/>
          <p:nvPr/>
        </p:nvSpPr>
        <p:spPr>
          <a:xfrm>
            <a:off x="777825" y="4831948"/>
            <a:ext cx="3060065" cy="412115"/>
          </a:xfrm>
          <a:prstGeom prst="rect">
            <a:avLst/>
          </a:prstGeom>
        </p:spPr>
        <p:txBody>
          <a:bodyPr vert="horz" wrap="square" lIns="0" tIns="0" rIns="0" bIns="0" rtlCol="0">
            <a:spAutoFit/>
          </a:bodyPr>
          <a:lstStyle/>
          <a:p>
            <a:pPr marL="756285"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0" normalizeH="0" baseline="0" noProof="0" dirty="0">
                <a:ln>
                  <a:noFill/>
                </a:ln>
                <a:solidFill>
                  <a:srgbClr val="0986A4"/>
                </a:solidFill>
                <a:effectLst/>
                <a:uLnTx/>
                <a:uFillTx/>
                <a:latin typeface="Calibri"/>
                <a:ea typeface="+mn-ea"/>
                <a:cs typeface="Calibri"/>
              </a:rPr>
              <a:t>P</a:t>
            </a:r>
            <a:r>
              <a:rPr kumimoji="0" sz="1600" b="1" i="0" u="none" strike="noStrike" kern="1200" cap="none" spc="-30" normalizeH="0" baseline="0" noProof="0" dirty="0">
                <a:ln>
                  <a:noFill/>
                </a:ln>
                <a:solidFill>
                  <a:srgbClr val="0986A4"/>
                </a:solidFill>
                <a:effectLst/>
                <a:uLnTx/>
                <a:uFillTx/>
                <a:latin typeface="Calibri"/>
                <a:ea typeface="+mn-ea"/>
                <a:cs typeface="Calibri"/>
              </a:rPr>
              <a:t>r</a:t>
            </a:r>
            <a:r>
              <a:rPr kumimoji="0" sz="1600" b="1" i="0" u="none" strike="noStrike" kern="1200" cap="none" spc="-25" normalizeH="0" baseline="0" noProof="0" dirty="0">
                <a:ln>
                  <a:noFill/>
                </a:ln>
                <a:solidFill>
                  <a:srgbClr val="0986A4"/>
                </a:solidFill>
                <a:effectLst/>
                <a:uLnTx/>
                <a:uFillTx/>
                <a:latin typeface="Calibri"/>
                <a:ea typeface="+mn-ea"/>
                <a:cs typeface="Calibri"/>
              </a:rPr>
              <a:t>e</a:t>
            </a:r>
            <a:r>
              <a:rPr kumimoji="0" sz="1600" b="1" i="0" u="none" strike="noStrike" kern="1200" cap="none" spc="-30" normalizeH="0" baseline="0" noProof="0" dirty="0">
                <a:ln>
                  <a:noFill/>
                </a:ln>
                <a:solidFill>
                  <a:srgbClr val="0986A4"/>
                </a:solidFill>
                <a:effectLst/>
                <a:uLnTx/>
                <a:uFillTx/>
                <a:latin typeface="Calibri"/>
                <a:ea typeface="+mn-ea"/>
                <a:cs typeface="Calibri"/>
              </a:rPr>
              <a:t>f</a:t>
            </a:r>
            <a:r>
              <a:rPr kumimoji="0" sz="1600" b="1" i="0" u="none" strike="noStrike" kern="1200" cap="none" spc="-10" normalizeH="0" baseline="0" noProof="0" dirty="0">
                <a:ln>
                  <a:noFill/>
                </a:ln>
                <a:solidFill>
                  <a:srgbClr val="0986A4"/>
                </a:solidFill>
                <a:effectLst/>
                <a:uLnTx/>
                <a:uFillTx/>
                <a:latin typeface="Calibri"/>
                <a:ea typeface="+mn-ea"/>
                <a:cs typeface="Calibri"/>
              </a:rPr>
              <a:t>e</a:t>
            </a:r>
            <a:r>
              <a:rPr kumimoji="0" sz="1600" b="1" i="0" u="none" strike="noStrike" kern="1200" cap="none" spc="-15" normalizeH="0" baseline="0" noProof="0" dirty="0">
                <a:ln>
                  <a:noFill/>
                </a:ln>
                <a:solidFill>
                  <a:srgbClr val="0986A4"/>
                </a:solidFill>
                <a:effectLst/>
                <a:uLnTx/>
                <a:uFillTx/>
                <a:latin typeface="Calibri"/>
                <a:ea typeface="+mn-ea"/>
                <a:cs typeface="Calibri"/>
              </a:rPr>
              <a:t>r</a:t>
            </a:r>
            <a:r>
              <a:rPr kumimoji="0" sz="1600" b="1" i="0" u="none" strike="noStrike" kern="1200" cap="none" spc="-30" normalizeH="0" baseline="0" noProof="0" dirty="0">
                <a:ln>
                  <a:noFill/>
                </a:ln>
                <a:solidFill>
                  <a:srgbClr val="0986A4"/>
                </a:solidFill>
                <a:effectLst/>
                <a:uLnTx/>
                <a:uFillTx/>
                <a:latin typeface="Calibri"/>
                <a:ea typeface="+mn-ea"/>
                <a:cs typeface="Calibri"/>
              </a:rPr>
              <a:t>r</a:t>
            </a:r>
            <a:r>
              <a:rPr kumimoji="0" sz="1600" b="1" i="0" u="none" strike="noStrike" kern="1200" cap="none" spc="-10" normalizeH="0" baseline="0" noProof="0" dirty="0">
                <a:ln>
                  <a:noFill/>
                </a:ln>
                <a:solidFill>
                  <a:srgbClr val="0986A4"/>
                </a:solidFill>
                <a:effectLst/>
                <a:uLnTx/>
                <a:uFillTx/>
                <a:latin typeface="Calibri"/>
                <a:ea typeface="+mn-ea"/>
                <a:cs typeface="Calibri"/>
              </a:rPr>
              <a:t>ed</a:t>
            </a:r>
            <a:r>
              <a:rPr kumimoji="0" sz="1600" b="1" i="0" u="none" strike="noStrike" kern="1200" cap="none" spc="15" normalizeH="0" baseline="0" noProof="0" dirty="0">
                <a:ln>
                  <a:noFill/>
                </a:ln>
                <a:solidFill>
                  <a:srgbClr val="0986A4"/>
                </a:solidFill>
                <a:effectLst/>
                <a:uLnTx/>
                <a:uFillTx/>
                <a:latin typeface="Calibri"/>
                <a:ea typeface="+mn-ea"/>
                <a:cs typeface="Calibri"/>
              </a:rPr>
              <a:t> </a:t>
            </a:r>
            <a:r>
              <a:rPr kumimoji="0" sz="1600" b="1" i="0" u="none" strike="noStrike" kern="1200" cap="none" spc="-10" normalizeH="0" baseline="0" noProof="0" dirty="0">
                <a:ln>
                  <a:noFill/>
                </a:ln>
                <a:solidFill>
                  <a:srgbClr val="0986A4"/>
                </a:solidFill>
                <a:effectLst/>
                <a:uLnTx/>
                <a:uFillTx/>
                <a:latin typeface="Calibri"/>
                <a:ea typeface="+mn-ea"/>
                <a:cs typeface="Calibri"/>
              </a:rPr>
              <a:t>P</a:t>
            </a:r>
            <a:r>
              <a:rPr kumimoji="0" sz="1600" b="1" i="0" u="none" strike="noStrike" kern="1200" cap="none" spc="-40" normalizeH="0" baseline="0" noProof="0" dirty="0">
                <a:ln>
                  <a:noFill/>
                </a:ln>
                <a:solidFill>
                  <a:srgbClr val="0986A4"/>
                </a:solidFill>
                <a:effectLst/>
                <a:uLnTx/>
                <a:uFillTx/>
                <a:latin typeface="Calibri"/>
                <a:ea typeface="+mn-ea"/>
                <a:cs typeface="Calibri"/>
              </a:rPr>
              <a:t>r</a:t>
            </a:r>
            <a:r>
              <a:rPr kumimoji="0" sz="1600" b="1" i="0" u="none" strike="noStrike" kern="1200" cap="none" spc="-5" normalizeH="0" baseline="0" noProof="0" dirty="0">
                <a:ln>
                  <a:noFill/>
                </a:ln>
                <a:solidFill>
                  <a:srgbClr val="0986A4"/>
                </a:solidFill>
                <a:effectLst/>
                <a:uLnTx/>
                <a:uFillTx/>
                <a:latin typeface="Calibri"/>
                <a:ea typeface="+mn-ea"/>
                <a:cs typeface="Calibri"/>
              </a:rPr>
              <a:t>o</a:t>
            </a:r>
            <a:r>
              <a:rPr kumimoji="0" sz="1600" b="1" i="0" u="none" strike="noStrike" kern="1200" cap="none" spc="-10" normalizeH="0" baseline="0" noProof="0" dirty="0">
                <a:ln>
                  <a:noFill/>
                </a:ln>
                <a:solidFill>
                  <a:srgbClr val="0986A4"/>
                </a:solidFill>
                <a:effectLst/>
                <a:uLnTx/>
                <a:uFillTx/>
                <a:latin typeface="Calibri"/>
                <a:ea typeface="+mn-ea"/>
                <a:cs typeface="Calibri"/>
              </a:rPr>
              <a:t>vi</a:t>
            </a:r>
            <a:r>
              <a:rPr kumimoji="0" sz="1600" b="1" i="0" u="none" strike="noStrike" kern="1200" cap="none" spc="-15" normalizeH="0" baseline="0" noProof="0" dirty="0">
                <a:ln>
                  <a:noFill/>
                </a:ln>
                <a:solidFill>
                  <a:srgbClr val="0986A4"/>
                </a:solidFill>
                <a:effectLst/>
                <a:uLnTx/>
                <a:uFillTx/>
                <a:latin typeface="Calibri"/>
                <a:ea typeface="+mn-ea"/>
                <a:cs typeface="Calibri"/>
              </a:rPr>
              <a:t>d</a:t>
            </a:r>
            <a:r>
              <a:rPr kumimoji="0" sz="1600" b="1" i="0" u="none" strike="noStrike" kern="1200" cap="none" spc="-10" normalizeH="0" baseline="0" noProof="0" dirty="0">
                <a:ln>
                  <a:noFill/>
                </a:ln>
                <a:solidFill>
                  <a:srgbClr val="0986A4"/>
                </a:solidFill>
                <a:effectLst/>
                <a:uLnTx/>
                <a:uFillTx/>
                <a:latin typeface="Calibri"/>
                <a:ea typeface="+mn-ea"/>
                <a:cs typeface="Calibri"/>
              </a:rPr>
              <a:t>er</a:t>
            </a:r>
            <a:r>
              <a:rPr kumimoji="0" sz="1600" b="1" i="0" u="none" strike="noStrike" kern="1200" cap="none" spc="15" normalizeH="0" baseline="0" noProof="0" dirty="0">
                <a:ln>
                  <a:noFill/>
                </a:ln>
                <a:solidFill>
                  <a:srgbClr val="0986A4"/>
                </a:solidFill>
                <a:effectLst/>
                <a:uLnTx/>
                <a:uFillTx/>
                <a:latin typeface="Calibri"/>
                <a:ea typeface="+mn-ea"/>
                <a:cs typeface="Calibri"/>
              </a:rPr>
              <a:t> </a:t>
            </a:r>
            <a:r>
              <a:rPr kumimoji="0" sz="1600" b="1" i="0" u="none" strike="noStrike" kern="1200" cap="none" spc="-20" normalizeH="0" baseline="0" noProof="0" dirty="0">
                <a:ln>
                  <a:noFill/>
                </a:ln>
                <a:solidFill>
                  <a:srgbClr val="0986A4"/>
                </a:solidFill>
                <a:effectLst/>
                <a:uLnTx/>
                <a:uFillTx/>
                <a:latin typeface="Calibri"/>
                <a:ea typeface="+mn-ea"/>
                <a:cs typeface="Calibri"/>
              </a:rPr>
              <a:t>Ch</a:t>
            </a:r>
            <a:r>
              <a:rPr kumimoji="0" sz="1600" b="1" i="0" u="none" strike="noStrike" kern="1200" cap="none" spc="-5" normalizeH="0" baseline="0" noProof="0" dirty="0">
                <a:ln>
                  <a:noFill/>
                </a:ln>
                <a:solidFill>
                  <a:srgbClr val="0986A4"/>
                </a:solidFill>
                <a:effectLst/>
                <a:uLnTx/>
                <a:uFillTx/>
                <a:latin typeface="Calibri"/>
                <a:ea typeface="+mn-ea"/>
                <a:cs typeface="Calibri"/>
              </a:rPr>
              <a:t>a</a:t>
            </a:r>
            <a:r>
              <a:rPr kumimoji="0" sz="1600" b="1" i="0" u="none" strike="noStrike" kern="1200" cap="none" spc="-15" normalizeH="0" baseline="0" noProof="0" dirty="0">
                <a:ln>
                  <a:noFill/>
                </a:ln>
                <a:solidFill>
                  <a:srgbClr val="0986A4"/>
                </a:solidFill>
                <a:effectLst/>
                <a:uLnTx/>
                <a:uFillTx/>
                <a:latin typeface="Calibri"/>
                <a:ea typeface="+mn-ea"/>
                <a:cs typeface="Calibri"/>
              </a:rPr>
              <a:t>nn</a:t>
            </a:r>
            <a:r>
              <a:rPr kumimoji="0" sz="1600" b="1" i="0" u="none" strike="noStrike" kern="1200" cap="none" spc="-10" normalizeH="0" baseline="0" noProof="0" dirty="0">
                <a:ln>
                  <a:noFill/>
                </a:ln>
                <a:solidFill>
                  <a:srgbClr val="0986A4"/>
                </a:solidFill>
                <a:effectLst/>
                <a:uLnTx/>
                <a:uFillTx/>
                <a:latin typeface="Calibri"/>
                <a:ea typeface="+mn-ea"/>
                <a:cs typeface="Calibri"/>
              </a:rPr>
              <a:t>el</a:t>
            </a:r>
            <a:endParaRPr kumimoji="0" sz="1600" b="0" i="0" u="none" strike="noStrike" kern="1200" cap="none" spc="0" normalizeH="0" baseline="0" noProof="0">
              <a:ln>
                <a:noFill/>
              </a:ln>
              <a:solidFill>
                <a:srgbClr val="000000"/>
              </a:solidFill>
              <a:effectLst/>
              <a:uLnTx/>
              <a:uFillTx/>
              <a:latin typeface="Calibri"/>
              <a:ea typeface="+mn-ea"/>
              <a:cs typeface="Calibri"/>
            </a:endParaRPr>
          </a:p>
          <a:p>
            <a:pPr marL="12700" marR="0" lvl="0" indent="0" algn="l" defTabSz="914400" rtl="0" eaLnBrk="1" fontAlgn="auto" latinLnBrk="0" hangingPunct="1">
              <a:lnSpc>
                <a:spcPct val="100000"/>
              </a:lnSpc>
              <a:spcBef>
                <a:spcPts val="25"/>
              </a:spcBef>
              <a:spcAft>
                <a:spcPts val="0"/>
              </a:spcAft>
              <a:buClrTx/>
              <a:buSzTx/>
              <a:buFontTx/>
              <a:buNone/>
              <a:tabLst/>
              <a:defRPr/>
            </a:pPr>
            <a:r>
              <a:rPr kumimoji="0" sz="1200" b="0" i="0" u="none" strike="noStrike" kern="1200" cap="none" spc="0" normalizeH="0" baseline="0" noProof="0" dirty="0">
                <a:ln>
                  <a:noFill/>
                </a:ln>
                <a:solidFill>
                  <a:srgbClr val="57585B"/>
                </a:solidFill>
                <a:effectLst/>
                <a:uLnTx/>
                <a:uFillTx/>
                <a:latin typeface="Calibri"/>
                <a:ea typeface="+mn-ea"/>
                <a:cs typeface="Calibri"/>
              </a:rPr>
              <a:t>S</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15" normalizeH="0" baseline="0" noProof="0" dirty="0">
                <a:ln>
                  <a:noFill/>
                </a:ln>
                <a:solidFill>
                  <a:srgbClr val="57585B"/>
                </a:solidFill>
                <a:effectLst/>
                <a:uLnTx/>
                <a:uFillTx/>
                <a:latin typeface="Calibri"/>
                <a:ea typeface="+mn-ea"/>
                <a:cs typeface="Calibri"/>
              </a:rPr>
              <a:t>at</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15" normalizeH="0" baseline="0" noProof="0" dirty="0">
                <a:ln>
                  <a:noFill/>
                </a:ln>
                <a:solidFill>
                  <a:srgbClr val="57585B"/>
                </a:solidFill>
                <a:effectLst/>
                <a:uLnTx/>
                <a:uFillTx/>
                <a:latin typeface="Calibri"/>
                <a:ea typeface="+mn-ea"/>
                <a:cs typeface="Calibri"/>
              </a:rPr>
              <a:t>g</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c,</a:t>
            </a:r>
            <a:r>
              <a:rPr kumimoji="0" sz="1200" b="0" i="0" u="none" strike="noStrike" kern="1200" cap="none" spc="-20" normalizeH="0" baseline="0" noProof="0" dirty="0">
                <a:ln>
                  <a:noFill/>
                </a:ln>
                <a:solidFill>
                  <a:srgbClr val="57585B"/>
                </a:solidFill>
                <a:effectLst/>
                <a:uLnTx/>
                <a:uFillTx/>
                <a:latin typeface="Calibri"/>
                <a:ea typeface="+mn-ea"/>
                <a:cs typeface="Calibri"/>
              </a:rPr>
              <a:t> </a:t>
            </a:r>
            <a:r>
              <a:rPr kumimoji="0" sz="1200" b="0" i="0" u="none" strike="noStrike" kern="1200" cap="none" spc="-10" normalizeH="0" baseline="0" noProof="0" dirty="0">
                <a:ln>
                  <a:noFill/>
                </a:ln>
                <a:solidFill>
                  <a:srgbClr val="57585B"/>
                </a:solidFill>
                <a:effectLst/>
                <a:uLnTx/>
                <a:uFillTx/>
                <a:latin typeface="Calibri"/>
                <a:ea typeface="+mn-ea"/>
                <a:cs typeface="Calibri"/>
              </a:rPr>
              <a:t>en</a:t>
            </a:r>
            <a:r>
              <a:rPr kumimoji="0" sz="1200" b="0" i="0" u="none" strike="noStrike" kern="1200" cap="none" spc="-15" normalizeH="0" baseline="0" noProof="0" dirty="0">
                <a:ln>
                  <a:noFill/>
                </a:ln>
                <a:solidFill>
                  <a:srgbClr val="57585B"/>
                </a:solidFill>
                <a:effectLst/>
                <a:uLnTx/>
                <a:uFillTx/>
                <a:latin typeface="Calibri"/>
                <a:ea typeface="+mn-ea"/>
                <a:cs typeface="Calibri"/>
              </a:rPr>
              <a:t>t</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0" normalizeH="0" baseline="0" noProof="0" dirty="0">
                <a:ln>
                  <a:noFill/>
                </a:ln>
                <a:solidFill>
                  <a:srgbClr val="57585B"/>
                </a:solidFill>
                <a:effectLst/>
                <a:uLnTx/>
                <a:uFillTx/>
                <a:latin typeface="Calibri"/>
                <a:ea typeface="+mn-ea"/>
                <a:cs typeface="Calibri"/>
              </a:rPr>
              <a:t>r</a:t>
            </a:r>
            <a:r>
              <a:rPr kumimoji="0" sz="1200" b="0" i="0" u="none" strike="noStrike" kern="1200" cap="none" spc="5" normalizeH="0" baseline="0" noProof="0" dirty="0">
                <a:ln>
                  <a:noFill/>
                </a:ln>
                <a:solidFill>
                  <a:srgbClr val="57585B"/>
                </a:solidFill>
                <a:effectLst/>
                <a:uLnTx/>
                <a:uFillTx/>
                <a:latin typeface="Calibri"/>
                <a:ea typeface="+mn-ea"/>
                <a:cs typeface="Calibri"/>
              </a:rPr>
              <a:t>p</a:t>
            </a:r>
            <a:r>
              <a:rPr kumimoji="0" sz="1200" b="0" i="0" u="none" strike="noStrike" kern="1200" cap="none" spc="-2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20" normalizeH="0" baseline="0" noProof="0" dirty="0">
                <a:ln>
                  <a:noFill/>
                </a:ln>
                <a:solidFill>
                  <a:srgbClr val="57585B"/>
                </a:solidFill>
                <a:effectLst/>
                <a:uLnTx/>
                <a:uFillTx/>
                <a:latin typeface="Calibri"/>
                <a:ea typeface="+mn-ea"/>
                <a:cs typeface="Calibri"/>
              </a:rPr>
              <a:t> </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35" normalizeH="0" baseline="0" noProof="0" dirty="0">
                <a:ln>
                  <a:noFill/>
                </a:ln>
                <a:solidFill>
                  <a:srgbClr val="57585B"/>
                </a:solidFill>
                <a:effectLst/>
                <a:uLnTx/>
                <a:uFillTx/>
                <a:latin typeface="Calibri"/>
                <a:ea typeface="+mn-ea"/>
                <a:cs typeface="Calibri"/>
              </a:rPr>
              <a:t>g</a:t>
            </a:r>
            <a:r>
              <a:rPr kumimoji="0" sz="1200" b="0" i="0" u="none" strike="noStrike" kern="1200" cap="none" spc="-10" normalizeH="0" baseline="0" noProof="0" dirty="0">
                <a:ln>
                  <a:noFill/>
                </a:ln>
                <a:solidFill>
                  <a:srgbClr val="57585B"/>
                </a:solidFill>
                <a:effectLst/>
                <a:uLnTx/>
                <a:uFillTx/>
                <a:latin typeface="Calibri"/>
                <a:ea typeface="+mn-ea"/>
                <a:cs typeface="Calibri"/>
              </a:rPr>
              <a:t>a</a:t>
            </a:r>
            <a:r>
              <a:rPr kumimoji="0" sz="1200" b="0" i="0" u="none" strike="noStrike" kern="1200" cap="none" spc="-25" normalizeH="0" baseline="0" noProof="0" dirty="0">
                <a:ln>
                  <a:noFill/>
                </a:ln>
                <a:solidFill>
                  <a:srgbClr val="57585B"/>
                </a:solidFill>
                <a:effectLst/>
                <a:uLnTx/>
                <a:uFillTx/>
                <a:latin typeface="Calibri"/>
                <a:ea typeface="+mn-ea"/>
                <a:cs typeface="Calibri"/>
              </a:rPr>
              <a:t>g</a:t>
            </a:r>
            <a:r>
              <a:rPr kumimoji="0" sz="1200" b="0" i="0" u="none" strike="noStrike" kern="1200" cap="none" spc="-10" normalizeH="0" baseline="0" noProof="0" dirty="0">
                <a:ln>
                  <a:noFill/>
                </a:ln>
                <a:solidFill>
                  <a:srgbClr val="57585B"/>
                </a:solidFill>
                <a:effectLst/>
                <a:uLnTx/>
                <a:uFillTx/>
                <a:latin typeface="Calibri"/>
                <a:ea typeface="+mn-ea"/>
                <a:cs typeface="Calibri"/>
              </a:rPr>
              <a:t>emen</a:t>
            </a:r>
            <a:r>
              <a:rPr kumimoji="0" sz="1200" b="0" i="0" u="none" strike="noStrike" kern="1200" cap="none" spc="0" normalizeH="0" baseline="0" noProof="0" dirty="0">
                <a:ln>
                  <a:noFill/>
                </a:ln>
                <a:solidFill>
                  <a:srgbClr val="57585B"/>
                </a:solidFill>
                <a:effectLst/>
                <a:uLnTx/>
                <a:uFillTx/>
                <a:latin typeface="Calibri"/>
                <a:ea typeface="+mn-ea"/>
                <a:cs typeface="Calibri"/>
              </a:rPr>
              <a:t>t</a:t>
            </a:r>
            <a:r>
              <a:rPr kumimoji="0" sz="1200" b="0" i="0" u="none" strike="noStrike" kern="1200" cap="none" spc="-5" normalizeH="0" baseline="0" noProof="0" dirty="0">
                <a:ln>
                  <a:noFill/>
                </a:ln>
                <a:solidFill>
                  <a:srgbClr val="57585B"/>
                </a:solidFill>
                <a:effectLst/>
                <a:uLnTx/>
                <a:uFillTx/>
                <a:latin typeface="Calibri"/>
                <a:ea typeface="+mn-ea"/>
                <a:cs typeface="Calibri"/>
              </a:rPr>
              <a:t>s:</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41" name="object 41"/>
          <p:cNvSpPr txBox="1"/>
          <p:nvPr/>
        </p:nvSpPr>
        <p:spPr>
          <a:xfrm>
            <a:off x="777825" y="5239951"/>
            <a:ext cx="3312795" cy="918844"/>
          </a:xfrm>
          <a:prstGeom prst="rect">
            <a:avLst/>
          </a:prstGeom>
        </p:spPr>
        <p:txBody>
          <a:bodyPr vert="horz" wrap="square" lIns="0" tIns="0" rIns="0" bIns="0" rtlCol="0">
            <a:spAutoFit/>
          </a:bodyPr>
          <a:lstStyle/>
          <a:p>
            <a:pPr marL="195580" marR="5080" lvl="0" indent="-182880" algn="l" defTabSz="914400" rtl="0" eaLnBrk="1" fontAlgn="auto" latinLnBrk="0" hangingPunct="1">
              <a:lnSpc>
                <a:spcPct val="100000"/>
              </a:lnSpc>
              <a:spcBef>
                <a:spcPts val="0"/>
              </a:spcBef>
              <a:spcAft>
                <a:spcPts val="0"/>
              </a:spcAft>
              <a:buClr>
                <a:srgbClr val="57585B"/>
              </a:buClr>
              <a:buSzTx/>
              <a:buFont typeface="Arial"/>
              <a:buChar char="•"/>
              <a:tabLst>
                <a:tab pos="195580" algn="l"/>
              </a:tabLst>
              <a:defRPr/>
            </a:pPr>
            <a:r>
              <a:rPr kumimoji="0" sz="1200" b="0" i="0" u="none" strike="noStrike" kern="1200" cap="none" spc="-65" normalizeH="0" baseline="0" noProof="0" dirty="0">
                <a:ln>
                  <a:noFill/>
                </a:ln>
                <a:solidFill>
                  <a:srgbClr val="57585B"/>
                </a:solidFill>
                <a:effectLst/>
                <a:uLnTx/>
                <a:uFillTx/>
                <a:latin typeface="Calibri"/>
                <a:ea typeface="+mn-ea"/>
                <a:cs typeface="Calibri"/>
              </a:rPr>
              <a:t>W</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0" normalizeH="0" baseline="0" noProof="0" dirty="0">
                <a:ln>
                  <a:noFill/>
                </a:ln>
                <a:solidFill>
                  <a:srgbClr val="57585B"/>
                </a:solidFill>
                <a:effectLst/>
                <a:uLnTx/>
                <a:uFillTx/>
                <a:latin typeface="Calibri"/>
                <a:ea typeface="+mn-ea"/>
                <a:cs typeface="Calibri"/>
              </a:rPr>
              <a:t>al</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0" normalizeH="0" baseline="0" noProof="0" dirty="0">
                <a:ln>
                  <a:noFill/>
                </a:ln>
                <a:solidFill>
                  <a:srgbClr val="57585B"/>
                </a:solidFill>
                <a:effectLst/>
                <a:uLnTx/>
                <a:uFillTx/>
                <a:latin typeface="Calibri"/>
                <a:ea typeface="+mn-ea"/>
                <a:cs typeface="Calibri"/>
              </a:rPr>
              <a:t>h</a:t>
            </a:r>
            <a:r>
              <a:rPr kumimoji="0" sz="1200" b="0" i="0" u="none" strike="noStrike" kern="1200" cap="none" spc="-15"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ma</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10" normalizeH="0" baseline="0" noProof="0" dirty="0">
                <a:ln>
                  <a:noFill/>
                </a:ln>
                <a:solidFill>
                  <a:srgbClr val="57585B"/>
                </a:solidFill>
                <a:effectLst/>
                <a:uLnTx/>
                <a:uFillTx/>
                <a:latin typeface="Calibri"/>
                <a:ea typeface="+mn-ea"/>
                <a:cs typeface="Calibri"/>
              </a:rPr>
              <a:t>a</a:t>
            </a:r>
            <a:r>
              <a:rPr kumimoji="0" sz="1200" b="0" i="0" u="none" strike="noStrike" kern="1200" cap="none" spc="-25" normalizeH="0" baseline="0" noProof="0" dirty="0">
                <a:ln>
                  <a:noFill/>
                </a:ln>
                <a:solidFill>
                  <a:srgbClr val="57585B"/>
                </a:solidFill>
                <a:effectLst/>
                <a:uLnTx/>
                <a:uFillTx/>
                <a:latin typeface="Calibri"/>
                <a:ea typeface="+mn-ea"/>
                <a:cs typeface="Calibri"/>
              </a:rPr>
              <a:t>g</a:t>
            </a:r>
            <a:r>
              <a:rPr kumimoji="0" sz="1200" b="0" i="0" u="none" strike="noStrike" kern="1200" cap="none" spc="-10" normalizeH="0" baseline="0" noProof="0" dirty="0">
                <a:ln>
                  <a:noFill/>
                </a:ln>
                <a:solidFill>
                  <a:srgbClr val="57585B"/>
                </a:solidFill>
                <a:effectLst/>
                <a:uLnTx/>
                <a:uFillTx/>
                <a:latin typeface="Calibri"/>
                <a:ea typeface="+mn-ea"/>
                <a:cs typeface="Calibri"/>
              </a:rPr>
              <a:t>emen</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15"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f</a:t>
            </a:r>
            <a:r>
              <a:rPr kumimoji="0" sz="1200" b="0" i="0" u="none" strike="noStrike" kern="1200" cap="none" spc="0" normalizeH="0" baseline="0" noProof="0" dirty="0">
                <a:ln>
                  <a:noFill/>
                </a:ln>
                <a:solidFill>
                  <a:srgbClr val="57585B"/>
                </a:solidFill>
                <a:effectLst/>
                <a:uLnTx/>
                <a:uFillTx/>
                <a:latin typeface="Calibri"/>
                <a:ea typeface="+mn-ea"/>
                <a:cs typeface="Calibri"/>
              </a:rPr>
              <a:t>irms</a:t>
            </a:r>
            <a:r>
              <a:rPr kumimoji="0" sz="1200" b="0" i="0" u="none" strike="noStrike" kern="1200" cap="none" spc="-10"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10" normalizeH="0" baseline="0" noProof="0" dirty="0">
                <a:ln>
                  <a:noFill/>
                </a:ln>
                <a:solidFill>
                  <a:srgbClr val="57585B"/>
                </a:solidFill>
                <a:effectLst/>
                <a:uLnTx/>
                <a:uFillTx/>
                <a:latin typeface="Calibri"/>
                <a:ea typeface="+mn-ea"/>
                <a:cs typeface="Calibri"/>
              </a:rPr>
              <a:t>c</a:t>
            </a:r>
            <a:r>
              <a:rPr kumimoji="0" sz="1200" b="0" i="0" u="none" strike="noStrike" kern="1200" cap="none" spc="0" normalizeH="0" baseline="0" noProof="0" dirty="0">
                <a:ln>
                  <a:noFill/>
                </a:ln>
                <a:solidFill>
                  <a:srgbClr val="57585B"/>
                </a:solidFill>
                <a:effectLst/>
                <a:uLnTx/>
                <a:uFillTx/>
                <a:latin typeface="Calibri"/>
                <a:ea typeface="+mn-ea"/>
                <a:cs typeface="Calibri"/>
              </a:rPr>
              <a:t>l</a:t>
            </a:r>
            <a:r>
              <a:rPr kumimoji="0" sz="1200" b="0" i="0" u="none" strike="noStrike" kern="1200" cap="none" spc="5" normalizeH="0" baseline="0" noProof="0" dirty="0">
                <a:ln>
                  <a:noFill/>
                </a:ln>
                <a:solidFill>
                  <a:srgbClr val="57585B"/>
                </a:solidFill>
                <a:effectLst/>
                <a:uLnTx/>
                <a:uFillTx/>
                <a:latin typeface="Calibri"/>
                <a:ea typeface="+mn-ea"/>
                <a:cs typeface="Calibri"/>
              </a:rPr>
              <a:t>ud</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10" normalizeH="0" baseline="0" noProof="0" dirty="0">
                <a:ln>
                  <a:noFill/>
                </a:ln>
                <a:solidFill>
                  <a:srgbClr val="57585B"/>
                </a:solidFill>
                <a:effectLst/>
                <a:uLnTx/>
                <a:uFillTx/>
                <a:latin typeface="Calibri"/>
                <a:ea typeface="+mn-ea"/>
                <a:cs typeface="Calibri"/>
              </a:rPr>
              <a:t>g</a:t>
            </a:r>
            <a:r>
              <a:rPr kumimoji="0" sz="1200" b="0" i="0" u="none" strike="noStrike" kern="1200" cap="none" spc="-35" normalizeH="0" baseline="0" noProof="0" dirty="0">
                <a:ln>
                  <a:noFill/>
                </a:ln>
                <a:solidFill>
                  <a:srgbClr val="57585B"/>
                </a:solidFill>
                <a:effectLst/>
                <a:uLnTx/>
                <a:uFillTx/>
                <a:latin typeface="Calibri"/>
                <a:ea typeface="+mn-ea"/>
                <a:cs typeface="Calibri"/>
              </a:rPr>
              <a:t> </a:t>
            </a:r>
            <a:r>
              <a:rPr kumimoji="0" sz="1200" b="0" i="0" u="none" strike="noStrike" kern="1200" cap="none" spc="-20" normalizeH="0" baseline="0" noProof="0" dirty="0">
                <a:ln>
                  <a:noFill/>
                </a:ln>
                <a:solidFill>
                  <a:srgbClr val="57585B"/>
                </a:solidFill>
                <a:effectLst/>
                <a:uLnTx/>
                <a:uFillTx/>
                <a:latin typeface="Calibri"/>
                <a:ea typeface="+mn-ea"/>
                <a:cs typeface="Calibri"/>
              </a:rPr>
              <a:t>r</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15" normalizeH="0" baseline="0" noProof="0" dirty="0">
                <a:ln>
                  <a:noFill/>
                </a:ln>
                <a:solidFill>
                  <a:srgbClr val="57585B"/>
                </a:solidFill>
                <a:effectLst/>
                <a:uLnTx/>
                <a:uFillTx/>
                <a:latin typeface="Calibri"/>
                <a:ea typeface="+mn-ea"/>
                <a:cs typeface="Calibri"/>
              </a:rPr>
              <a:t>g</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15" normalizeH="0" baseline="0" noProof="0" dirty="0">
                <a:ln>
                  <a:noFill/>
                </a:ln>
                <a:solidFill>
                  <a:srgbClr val="57585B"/>
                </a:solidFill>
                <a:effectLst/>
                <a:uLnTx/>
                <a:uFillTx/>
                <a:latin typeface="Calibri"/>
                <a:ea typeface="+mn-ea"/>
                <a:cs typeface="Calibri"/>
              </a:rPr>
              <a:t>st</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20" normalizeH="0" baseline="0" noProof="0" dirty="0">
                <a:ln>
                  <a:noFill/>
                </a:ln>
                <a:solidFill>
                  <a:srgbClr val="57585B"/>
                </a:solidFill>
                <a:effectLst/>
                <a:uLnTx/>
                <a:uFillTx/>
                <a:latin typeface="Calibri"/>
                <a:ea typeface="+mn-ea"/>
                <a:cs typeface="Calibri"/>
              </a:rPr>
              <a:t>r</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0" normalizeH="0" baseline="0" noProof="0" dirty="0">
                <a:ln>
                  <a:noFill/>
                </a:ln>
                <a:solidFill>
                  <a:srgbClr val="57585B"/>
                </a:solidFill>
                <a:effectLst/>
                <a:uLnTx/>
                <a:uFillTx/>
                <a:latin typeface="Calibri"/>
                <a:ea typeface="+mn-ea"/>
                <a:cs typeface="Calibri"/>
              </a:rPr>
              <a:t>d i</a:t>
            </a:r>
            <a:r>
              <a:rPr kumimoji="0" sz="1200" b="0" i="0" u="none" strike="noStrike" kern="1200" cap="none" spc="-20" normalizeH="0" baseline="0" noProof="0" dirty="0">
                <a:ln>
                  <a:noFill/>
                </a:ln>
                <a:solidFill>
                  <a:srgbClr val="57585B"/>
                </a:solidFill>
                <a:effectLst/>
                <a:uLnTx/>
                <a:uFillTx/>
                <a:latin typeface="Calibri"/>
                <a:ea typeface="+mn-ea"/>
                <a:cs typeface="Calibri"/>
              </a:rPr>
              <a:t>n</a:t>
            </a:r>
            <a:r>
              <a:rPr kumimoji="0" sz="1200" b="0" i="0" u="none" strike="noStrike" kern="1200" cap="none" spc="-25" normalizeH="0" baseline="0" noProof="0" dirty="0">
                <a:ln>
                  <a:noFill/>
                </a:ln>
                <a:solidFill>
                  <a:srgbClr val="57585B"/>
                </a:solidFill>
                <a:effectLst/>
                <a:uLnTx/>
                <a:uFillTx/>
                <a:latin typeface="Calibri"/>
                <a:ea typeface="+mn-ea"/>
                <a:cs typeface="Calibri"/>
              </a:rPr>
              <a:t>v</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15" normalizeH="0" baseline="0" noProof="0" dirty="0">
                <a:ln>
                  <a:noFill/>
                </a:ln>
                <a:solidFill>
                  <a:srgbClr val="57585B"/>
                </a:solidFill>
                <a:effectLst/>
                <a:uLnTx/>
                <a:uFillTx/>
                <a:latin typeface="Calibri"/>
                <a:ea typeface="+mn-ea"/>
                <a:cs typeface="Calibri"/>
              </a:rPr>
              <a:t>s</a:t>
            </a:r>
            <a:r>
              <a:rPr kumimoji="0" sz="1200" b="0" i="0" u="none" strike="noStrike" kern="1200" cap="none" spc="0" normalizeH="0" baseline="0" noProof="0" dirty="0">
                <a:ln>
                  <a:noFill/>
                </a:ln>
                <a:solidFill>
                  <a:srgbClr val="57585B"/>
                </a:solidFill>
                <a:effectLst/>
                <a:uLnTx/>
                <a:uFillTx/>
                <a:latin typeface="Calibri"/>
                <a:ea typeface="+mn-ea"/>
                <a:cs typeface="Calibri"/>
              </a:rPr>
              <a:t>t</a:t>
            </a:r>
            <a:r>
              <a:rPr kumimoji="0" sz="1200" b="0" i="0" u="none" strike="noStrike" kern="1200" cap="none" spc="-10" normalizeH="0" baseline="0" noProof="0" dirty="0">
                <a:ln>
                  <a:noFill/>
                </a:ln>
                <a:solidFill>
                  <a:srgbClr val="57585B"/>
                </a:solidFill>
                <a:effectLst/>
                <a:uLnTx/>
                <a:uFillTx/>
                <a:latin typeface="Calibri"/>
                <a:ea typeface="+mn-ea"/>
                <a:cs typeface="Calibri"/>
              </a:rPr>
              <a:t>men</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15"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a</a:t>
            </a:r>
            <a:r>
              <a:rPr kumimoji="0" sz="1200" b="0" i="0" u="none" strike="noStrike" kern="1200" cap="none" spc="5" normalizeH="0" baseline="0" noProof="0" dirty="0">
                <a:ln>
                  <a:noFill/>
                </a:ln>
                <a:solidFill>
                  <a:srgbClr val="57585B"/>
                </a:solidFill>
                <a:effectLst/>
                <a:uLnTx/>
                <a:uFillTx/>
                <a:latin typeface="Calibri"/>
                <a:ea typeface="+mn-ea"/>
                <a:cs typeface="Calibri"/>
              </a:rPr>
              <a:t>d</a:t>
            </a:r>
            <a:r>
              <a:rPr kumimoji="0" sz="1200" b="0" i="0" u="none" strike="noStrike" kern="1200" cap="none" spc="-15" normalizeH="0" baseline="0" noProof="0" dirty="0">
                <a:ln>
                  <a:noFill/>
                </a:ln>
                <a:solidFill>
                  <a:srgbClr val="57585B"/>
                </a:solidFill>
                <a:effectLst/>
                <a:uLnTx/>
                <a:uFillTx/>
                <a:latin typeface="Calibri"/>
                <a:ea typeface="+mn-ea"/>
                <a:cs typeface="Calibri"/>
              </a:rPr>
              <a:t>v</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10"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b</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55" normalizeH="0" baseline="0" noProof="0" dirty="0">
                <a:ln>
                  <a:noFill/>
                </a:ln>
                <a:solidFill>
                  <a:srgbClr val="57585B"/>
                </a:solidFill>
                <a:effectLst/>
                <a:uLnTx/>
                <a:uFillTx/>
                <a:latin typeface="Calibri"/>
                <a:ea typeface="+mn-ea"/>
                <a:cs typeface="Calibri"/>
              </a:rPr>
              <a:t>k</a:t>
            </a:r>
            <a:r>
              <a:rPr kumimoji="0" sz="1200" b="0" i="0" u="none" strike="noStrike" kern="1200" cap="none" spc="-5" normalizeH="0" baseline="0" noProof="0" dirty="0">
                <a:ln>
                  <a:noFill/>
                </a:ln>
                <a:solidFill>
                  <a:srgbClr val="57585B"/>
                </a:solidFill>
                <a:effectLst/>
                <a:uLnTx/>
                <a:uFillTx/>
                <a:latin typeface="Calibri"/>
                <a:ea typeface="+mn-ea"/>
                <a:cs typeface="Calibri"/>
              </a:rPr>
              <a:t>er</a:t>
            </a:r>
            <a:r>
              <a:rPr kumimoji="0" sz="1200" b="0" i="0" u="none" strike="noStrike" kern="1200" cap="none" spc="0" normalizeH="0" baseline="0" noProof="0" dirty="0">
                <a:ln>
                  <a:noFill/>
                </a:ln>
                <a:solidFill>
                  <a:srgbClr val="57585B"/>
                </a:solidFill>
                <a:effectLst/>
                <a:uLnTx/>
                <a:uFillTx/>
                <a:latin typeface="Calibri"/>
                <a:ea typeface="+mn-ea"/>
                <a:cs typeface="Calibri"/>
              </a:rPr>
              <a:t>-</a:t>
            </a:r>
            <a:r>
              <a:rPr kumimoji="0" sz="1200" b="0" i="0" u="none" strike="noStrike" kern="1200" cap="none" spc="5" normalizeH="0" baseline="0" noProof="0" dirty="0">
                <a:ln>
                  <a:noFill/>
                </a:ln>
                <a:solidFill>
                  <a:srgbClr val="57585B"/>
                </a:solidFill>
                <a:effectLst/>
                <a:uLnTx/>
                <a:uFillTx/>
                <a:latin typeface="Calibri"/>
                <a:ea typeface="+mn-ea"/>
                <a:cs typeface="Calibri"/>
              </a:rPr>
              <a:t>d</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0" normalizeH="0" baseline="0" noProof="0" dirty="0">
                <a:ln>
                  <a:noFill/>
                </a:ln>
                <a:solidFill>
                  <a:srgbClr val="57585B"/>
                </a:solidFill>
                <a:effectLst/>
                <a:uLnTx/>
                <a:uFillTx/>
                <a:latin typeface="Calibri"/>
                <a:ea typeface="+mn-ea"/>
                <a:cs typeface="Calibri"/>
              </a:rPr>
              <a:t>ale</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35"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p</a:t>
            </a:r>
            <a:r>
              <a:rPr kumimoji="0" sz="1200" b="0" i="0" u="none" strike="noStrike" kern="1200" cap="none" spc="-5" normalizeH="0" baseline="0" noProof="0" dirty="0">
                <a:ln>
                  <a:noFill/>
                </a:ln>
                <a:solidFill>
                  <a:srgbClr val="57585B"/>
                </a:solidFill>
                <a:effectLst/>
                <a:uLnTx/>
                <a:uFillTx/>
                <a:latin typeface="Calibri"/>
                <a:ea typeface="+mn-ea"/>
                <a:cs typeface="Calibri"/>
              </a:rPr>
              <a:t>ri</a:t>
            </a:r>
            <a:r>
              <a:rPr kumimoji="0" sz="1200" b="0" i="0" u="none" strike="noStrike" kern="1200" cap="none" spc="-25" normalizeH="0" baseline="0" noProof="0" dirty="0">
                <a:ln>
                  <a:noFill/>
                </a:ln>
                <a:solidFill>
                  <a:srgbClr val="57585B"/>
                </a:solidFill>
                <a:effectLst/>
                <a:uLnTx/>
                <a:uFillTx/>
                <a:latin typeface="Calibri"/>
                <a:ea typeface="+mn-ea"/>
                <a:cs typeface="Calibri"/>
              </a:rPr>
              <a:t>v</a:t>
            </a:r>
            <a:r>
              <a:rPr kumimoji="0" sz="1200" b="0" i="0" u="none" strike="noStrike" kern="1200" cap="none" spc="-15" normalizeH="0" baseline="0" noProof="0" dirty="0">
                <a:ln>
                  <a:noFill/>
                </a:ln>
                <a:solidFill>
                  <a:srgbClr val="57585B"/>
                </a:solidFill>
                <a:effectLst/>
                <a:uLnTx/>
                <a:uFillTx/>
                <a:latin typeface="Calibri"/>
                <a:ea typeface="+mn-ea"/>
                <a:cs typeface="Calibri"/>
              </a:rPr>
              <a:t>at</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30"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b</a:t>
            </a:r>
            <a:r>
              <a:rPr kumimoji="0" sz="1200" b="0" i="0" u="none" strike="noStrike" kern="1200" cap="none" spc="0" normalizeH="0" baseline="0" noProof="0" dirty="0">
                <a:ln>
                  <a:noFill/>
                </a:ln>
                <a:solidFill>
                  <a:srgbClr val="57585B"/>
                </a:solidFill>
                <a:effectLst/>
                <a:uLnTx/>
                <a:uFillTx/>
                <a:latin typeface="Calibri"/>
                <a:ea typeface="+mn-ea"/>
                <a:cs typeface="Calibri"/>
              </a:rPr>
              <a:t>a</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30" normalizeH="0" baseline="0" noProof="0" dirty="0">
                <a:ln>
                  <a:noFill/>
                </a:ln>
                <a:solidFill>
                  <a:srgbClr val="57585B"/>
                </a:solidFill>
                <a:effectLst/>
                <a:uLnTx/>
                <a:uFillTx/>
                <a:latin typeface="Calibri"/>
                <a:ea typeface="+mn-ea"/>
                <a:cs typeface="Calibri"/>
              </a:rPr>
              <a:t>k</a:t>
            </a:r>
            <a:r>
              <a:rPr kumimoji="0" sz="1200" b="0" i="0" u="none" strike="noStrike" kern="1200" cap="none" spc="0" normalizeH="0" baseline="0" noProof="0" dirty="0">
                <a:ln>
                  <a:noFill/>
                </a:ln>
                <a:solidFill>
                  <a:srgbClr val="57585B"/>
                </a:solidFill>
                <a:effectLst/>
                <a:uLnTx/>
                <a:uFillTx/>
                <a:latin typeface="Calibri"/>
                <a:ea typeface="+mn-ea"/>
                <a:cs typeface="Calibri"/>
              </a:rPr>
              <a:t>s</a:t>
            </a:r>
            <a:endParaRPr kumimoji="0" sz="1200" b="0" i="0" u="none" strike="noStrike" kern="1200" cap="none" spc="0" normalizeH="0" baseline="0" noProof="0">
              <a:ln>
                <a:noFill/>
              </a:ln>
              <a:solidFill>
                <a:srgbClr val="000000"/>
              </a:solidFill>
              <a:effectLst/>
              <a:uLnTx/>
              <a:uFillTx/>
              <a:latin typeface="Calibri"/>
              <a:ea typeface="+mn-ea"/>
              <a:cs typeface="Calibri"/>
            </a:endParaRPr>
          </a:p>
          <a:p>
            <a:pPr marL="195580" marR="0" lvl="0" indent="-182880" algn="l" defTabSz="914400" rtl="0" eaLnBrk="1" fontAlgn="auto" latinLnBrk="0" hangingPunct="1">
              <a:lnSpc>
                <a:spcPct val="100000"/>
              </a:lnSpc>
              <a:spcBef>
                <a:spcPts val="0"/>
              </a:spcBef>
              <a:spcAft>
                <a:spcPts val="0"/>
              </a:spcAft>
              <a:buClr>
                <a:srgbClr val="57585B"/>
              </a:buClr>
              <a:buSzTx/>
              <a:buFont typeface="Arial"/>
              <a:buChar char="•"/>
              <a:tabLst>
                <a:tab pos="195580" algn="l"/>
              </a:tabLst>
              <a:defRPr/>
            </a:pPr>
            <a:r>
              <a:rPr kumimoji="0" sz="1200" b="0" i="0" u="none" strike="noStrike" kern="1200" cap="none" spc="0" normalizeH="0" baseline="0" noProof="0" dirty="0">
                <a:ln>
                  <a:noFill/>
                </a:ln>
                <a:solidFill>
                  <a:srgbClr val="57585B"/>
                </a:solidFill>
                <a:effectLst/>
                <a:uLnTx/>
                <a:uFillTx/>
                <a:latin typeface="Calibri"/>
                <a:ea typeface="+mn-ea"/>
                <a:cs typeface="Calibri"/>
              </a:rPr>
              <a:t>S</a:t>
            </a:r>
            <a:r>
              <a:rPr kumimoji="0" sz="1200" b="0" i="0" u="none" strike="noStrike" kern="1200" cap="none" spc="5" normalizeH="0" baseline="0" noProof="0" dirty="0">
                <a:ln>
                  <a:noFill/>
                </a:ln>
                <a:solidFill>
                  <a:srgbClr val="57585B"/>
                </a:solidFill>
                <a:effectLst/>
                <a:uLnTx/>
                <a:uFillTx/>
                <a:latin typeface="Calibri"/>
                <a:ea typeface="+mn-ea"/>
                <a:cs typeface="Calibri"/>
              </a:rPr>
              <a:t>p</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5" normalizeH="0" baseline="0" noProof="0" dirty="0">
                <a:ln>
                  <a:noFill/>
                </a:ln>
                <a:solidFill>
                  <a:srgbClr val="57585B"/>
                </a:solidFill>
                <a:effectLst/>
                <a:uLnTx/>
                <a:uFillTx/>
                <a:latin typeface="Calibri"/>
                <a:ea typeface="+mn-ea"/>
                <a:cs typeface="Calibri"/>
              </a:rPr>
              <a:t>r</a:t>
            </a:r>
            <a:r>
              <a:rPr kumimoji="0" sz="1200" b="0" i="0" u="none" strike="noStrike" kern="1200" cap="none" spc="-20"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f</a:t>
            </a:r>
            <a:r>
              <a:rPr kumimoji="0" sz="1200" b="0" i="0" u="none" strike="noStrike" kern="1200" cap="none" spc="0" normalizeH="0" baseline="0" noProof="0" dirty="0">
                <a:ln>
                  <a:noFill/>
                </a:ln>
                <a:solidFill>
                  <a:srgbClr val="57585B"/>
                </a:solidFill>
                <a:effectLst/>
                <a:uLnTx/>
                <a:uFillTx/>
                <a:latin typeface="Calibri"/>
                <a:ea typeface="+mn-ea"/>
                <a:cs typeface="Calibri"/>
              </a:rPr>
              <a:t>irms</a:t>
            </a:r>
            <a:endParaRPr kumimoji="0" sz="1200" b="0" i="0" u="none" strike="noStrike" kern="1200" cap="none" spc="0" normalizeH="0" baseline="0" noProof="0">
              <a:ln>
                <a:noFill/>
              </a:ln>
              <a:solidFill>
                <a:srgbClr val="000000"/>
              </a:solidFill>
              <a:effectLst/>
              <a:uLnTx/>
              <a:uFillTx/>
              <a:latin typeface="Calibri"/>
              <a:ea typeface="+mn-ea"/>
              <a:cs typeface="Calibri"/>
            </a:endParaRPr>
          </a:p>
          <a:p>
            <a:pPr marL="195580" marR="0" lvl="0" indent="-182880" algn="l" defTabSz="914400" rtl="0" eaLnBrk="1" fontAlgn="auto" latinLnBrk="0" hangingPunct="1">
              <a:lnSpc>
                <a:spcPct val="100000"/>
              </a:lnSpc>
              <a:spcBef>
                <a:spcPts val="0"/>
              </a:spcBef>
              <a:spcAft>
                <a:spcPts val="0"/>
              </a:spcAft>
              <a:buClr>
                <a:srgbClr val="57585B"/>
              </a:buClr>
              <a:buSzTx/>
              <a:buFont typeface="Arial"/>
              <a:buChar char="•"/>
              <a:tabLst>
                <a:tab pos="195580" algn="l"/>
              </a:tabLst>
              <a:defRPr/>
            </a:pPr>
            <a:r>
              <a:rPr kumimoji="0" sz="1200" b="0" i="0" u="none" strike="noStrike" kern="1200" cap="none" spc="-5" normalizeH="0" baseline="0" noProof="0" dirty="0">
                <a:ln>
                  <a:noFill/>
                </a:ln>
                <a:solidFill>
                  <a:srgbClr val="57585B"/>
                </a:solidFill>
                <a:effectLst/>
                <a:uLnTx/>
                <a:uFillTx/>
                <a:latin typeface="Calibri"/>
                <a:ea typeface="+mn-ea"/>
                <a:cs typeface="Calibri"/>
              </a:rPr>
              <a:t>AI </a:t>
            </a:r>
            <a:r>
              <a:rPr kumimoji="0" sz="1200" b="0" i="0" u="none" strike="noStrike" kern="1200" cap="none" spc="5" normalizeH="0" baseline="0" noProof="0" dirty="0">
                <a:ln>
                  <a:noFill/>
                </a:ln>
                <a:solidFill>
                  <a:srgbClr val="57585B"/>
                </a:solidFill>
                <a:effectLst/>
                <a:uLnTx/>
                <a:uFillTx/>
                <a:latin typeface="Calibri"/>
                <a:ea typeface="+mn-ea"/>
                <a:cs typeface="Calibri"/>
              </a:rPr>
              <a:t>p</a:t>
            </a:r>
            <a:r>
              <a:rPr kumimoji="0" sz="1200" b="0" i="0" u="none" strike="noStrike" kern="1200" cap="none" spc="0" normalizeH="0" baseline="0" noProof="0" dirty="0">
                <a:ln>
                  <a:noFill/>
                </a:ln>
                <a:solidFill>
                  <a:srgbClr val="57585B"/>
                </a:solidFill>
                <a:effectLst/>
                <a:uLnTx/>
                <a:uFillTx/>
                <a:latin typeface="Calibri"/>
                <a:ea typeface="+mn-ea"/>
                <a:cs typeface="Calibri"/>
              </a:rPr>
              <a:t>l</a:t>
            </a:r>
            <a:r>
              <a:rPr kumimoji="0" sz="1200" b="0" i="0" u="none" strike="noStrike" kern="1200" cap="none" spc="-15" normalizeH="0" baseline="0" noProof="0" dirty="0">
                <a:ln>
                  <a:noFill/>
                </a:ln>
                <a:solidFill>
                  <a:srgbClr val="57585B"/>
                </a:solidFill>
                <a:effectLst/>
                <a:uLnTx/>
                <a:uFillTx/>
                <a:latin typeface="Calibri"/>
                <a:ea typeface="+mn-ea"/>
                <a:cs typeface="Calibri"/>
              </a:rPr>
              <a:t>a</a:t>
            </a:r>
            <a:r>
              <a:rPr kumimoji="0" sz="1200" b="0" i="0" u="none" strike="noStrike" kern="1200" cap="none" spc="0" normalizeH="0" baseline="0" noProof="0" dirty="0">
                <a:ln>
                  <a:noFill/>
                </a:ln>
                <a:solidFill>
                  <a:srgbClr val="57585B"/>
                </a:solidFill>
                <a:effectLst/>
                <a:uLnTx/>
                <a:uFillTx/>
                <a:latin typeface="Calibri"/>
                <a:ea typeface="+mn-ea"/>
                <a:cs typeface="Calibri"/>
              </a:rPr>
              <a:t>t</a:t>
            </a:r>
            <a:r>
              <a:rPr kumimoji="0" sz="1200" b="0" i="0" u="none" strike="noStrike" kern="1200" cap="none" spc="-20" normalizeH="0" baseline="0" noProof="0" dirty="0">
                <a:ln>
                  <a:noFill/>
                </a:ln>
                <a:solidFill>
                  <a:srgbClr val="57585B"/>
                </a:solidFill>
                <a:effectLst/>
                <a:uLnTx/>
                <a:uFillTx/>
                <a:latin typeface="Calibri"/>
                <a:ea typeface="+mn-ea"/>
                <a:cs typeface="Calibri"/>
              </a:rPr>
              <a:t>f</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10" normalizeH="0" baseline="0" noProof="0" dirty="0">
                <a:ln>
                  <a:noFill/>
                </a:ln>
                <a:solidFill>
                  <a:srgbClr val="57585B"/>
                </a:solidFill>
                <a:effectLst/>
                <a:uLnTx/>
                <a:uFillTx/>
                <a:latin typeface="Calibri"/>
                <a:ea typeface="+mn-ea"/>
                <a:cs typeface="Calibri"/>
              </a:rPr>
              <a:t>rm</a:t>
            </a:r>
            <a:r>
              <a:rPr kumimoji="0" sz="1200" b="0" i="0" u="none" strike="noStrike" kern="1200" cap="none" spc="-35" normalizeH="0" baseline="0" noProof="0" dirty="0">
                <a:ln>
                  <a:noFill/>
                </a:ln>
                <a:solidFill>
                  <a:srgbClr val="57585B"/>
                </a:solidFill>
                <a:effectLst/>
                <a:uLnTx/>
                <a:uFillTx/>
                <a:latin typeface="Calibri"/>
                <a:ea typeface="+mn-ea"/>
                <a:cs typeface="Calibri"/>
              </a:rPr>
              <a:t> </a:t>
            </a:r>
            <a:r>
              <a:rPr kumimoji="0" sz="1200" b="0" i="0" u="none" strike="noStrike" kern="1200" cap="none" spc="0" normalizeH="0" baseline="0" noProof="0" dirty="0">
                <a:ln>
                  <a:noFill/>
                </a:ln>
                <a:solidFill>
                  <a:srgbClr val="57585B"/>
                </a:solidFill>
                <a:effectLst/>
                <a:uLnTx/>
                <a:uFillTx/>
                <a:latin typeface="Calibri"/>
                <a:ea typeface="+mn-ea"/>
                <a:cs typeface="Calibri"/>
              </a:rPr>
              <a:t>a</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0" normalizeH="0" baseline="0" noProof="0" dirty="0">
                <a:ln>
                  <a:noFill/>
                </a:ln>
                <a:solidFill>
                  <a:srgbClr val="57585B"/>
                </a:solidFill>
                <a:effectLst/>
                <a:uLnTx/>
                <a:uFillTx/>
                <a:latin typeface="Calibri"/>
                <a:ea typeface="+mn-ea"/>
                <a:cs typeface="Calibri"/>
              </a:rPr>
              <a:t>d</a:t>
            </a:r>
            <a:r>
              <a:rPr kumimoji="0" sz="1200" b="0" i="0" u="none" strike="noStrike" kern="1200" cap="none" spc="-15"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0" normalizeH="0" baseline="0" noProof="0" dirty="0">
                <a:ln>
                  <a:noFill/>
                </a:ln>
                <a:solidFill>
                  <a:srgbClr val="57585B"/>
                </a:solidFill>
                <a:effectLst/>
                <a:uLnTx/>
                <a:uFillTx/>
                <a:latin typeface="Calibri"/>
                <a:ea typeface="+mn-ea"/>
                <a:cs typeface="Calibri"/>
              </a:rPr>
              <a:t>r</a:t>
            </a:r>
            <a:r>
              <a:rPr kumimoji="0" sz="1200" b="0" i="0" u="none" strike="noStrike" kern="1200" cap="none" spc="-15" normalizeH="0" baseline="0" noProof="0" dirty="0">
                <a:ln>
                  <a:noFill/>
                </a:ln>
                <a:solidFill>
                  <a:srgbClr val="57585B"/>
                </a:solidFill>
                <a:effectLst/>
                <a:uLnTx/>
                <a:uFillTx/>
                <a:latin typeface="Calibri"/>
                <a:ea typeface="+mn-ea"/>
                <a:cs typeface="Calibri"/>
              </a:rPr>
              <a:t>v</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c</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15" normalizeH="0" baseline="0" noProof="0" dirty="0">
                <a:ln>
                  <a:noFill/>
                </a:ln>
                <a:solidFill>
                  <a:srgbClr val="57585B"/>
                </a:solidFill>
                <a:effectLst/>
                <a:uLnTx/>
                <a:uFillTx/>
                <a:latin typeface="Calibri"/>
                <a:ea typeface="+mn-ea"/>
                <a:cs typeface="Calibri"/>
              </a:rPr>
              <a:t> </a:t>
            </a:r>
            <a:r>
              <a:rPr kumimoji="0" sz="1200" b="0" i="0" u="none" strike="noStrike" kern="1200" cap="none" spc="5" normalizeH="0" baseline="0" noProof="0" dirty="0">
                <a:ln>
                  <a:noFill/>
                </a:ln>
                <a:solidFill>
                  <a:srgbClr val="57585B"/>
                </a:solidFill>
                <a:effectLst/>
                <a:uLnTx/>
                <a:uFillTx/>
                <a:latin typeface="Calibri"/>
                <a:ea typeface="+mn-ea"/>
                <a:cs typeface="Calibri"/>
              </a:rPr>
              <a:t>p</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15" normalizeH="0" baseline="0" noProof="0" dirty="0">
                <a:ln>
                  <a:noFill/>
                </a:ln>
                <a:solidFill>
                  <a:srgbClr val="57585B"/>
                </a:solidFill>
                <a:effectLst/>
                <a:uLnTx/>
                <a:uFillTx/>
                <a:latin typeface="Calibri"/>
                <a:ea typeface="+mn-ea"/>
                <a:cs typeface="Calibri"/>
              </a:rPr>
              <a:t>v</a:t>
            </a:r>
            <a:r>
              <a:rPr kumimoji="0" sz="1200" b="0" i="0" u="none" strike="noStrike" kern="1200" cap="none" spc="0" normalizeH="0" baseline="0" noProof="0" dirty="0">
                <a:ln>
                  <a:noFill/>
                </a:ln>
                <a:solidFill>
                  <a:srgbClr val="57585B"/>
                </a:solidFill>
                <a:effectLst/>
                <a:uLnTx/>
                <a:uFillTx/>
                <a:latin typeface="Calibri"/>
                <a:ea typeface="+mn-ea"/>
                <a:cs typeface="Calibri"/>
              </a:rPr>
              <a:t>i</a:t>
            </a:r>
            <a:r>
              <a:rPr kumimoji="0" sz="1200" b="0" i="0" u="none" strike="noStrike" kern="1200" cap="none" spc="5" normalizeH="0" baseline="0" noProof="0" dirty="0">
                <a:ln>
                  <a:noFill/>
                </a:ln>
                <a:solidFill>
                  <a:srgbClr val="57585B"/>
                </a:solidFill>
                <a:effectLst/>
                <a:uLnTx/>
                <a:uFillTx/>
                <a:latin typeface="Calibri"/>
                <a:ea typeface="+mn-ea"/>
                <a:cs typeface="Calibri"/>
              </a:rPr>
              <a:t>d</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30" normalizeH="0" baseline="0" noProof="0" dirty="0">
                <a:ln>
                  <a:noFill/>
                </a:ln>
                <a:solidFill>
                  <a:srgbClr val="57585B"/>
                </a:solidFill>
                <a:effectLst/>
                <a:uLnTx/>
                <a:uFillTx/>
                <a:latin typeface="Calibri"/>
                <a:ea typeface="+mn-ea"/>
                <a:cs typeface="Calibri"/>
              </a:rPr>
              <a:t>r</a:t>
            </a:r>
            <a:r>
              <a:rPr kumimoji="0" sz="1200" b="0" i="0" u="none" strike="noStrike" kern="1200" cap="none" spc="0" normalizeH="0" baseline="0" noProof="0" dirty="0">
                <a:ln>
                  <a:noFill/>
                </a:ln>
                <a:solidFill>
                  <a:srgbClr val="57585B"/>
                </a:solidFill>
                <a:effectLst/>
                <a:uLnTx/>
                <a:uFillTx/>
                <a:latin typeface="Calibri"/>
                <a:ea typeface="+mn-ea"/>
                <a:cs typeface="Calibri"/>
              </a:rPr>
              <a:t>s</a:t>
            </a:r>
            <a:endParaRPr kumimoji="0" sz="1200" b="0" i="0" u="none" strike="noStrike" kern="1200" cap="none" spc="0" normalizeH="0" baseline="0" noProof="0">
              <a:ln>
                <a:noFill/>
              </a:ln>
              <a:solidFill>
                <a:srgbClr val="000000"/>
              </a:solidFill>
              <a:effectLst/>
              <a:uLnTx/>
              <a:uFillTx/>
              <a:latin typeface="Calibri"/>
              <a:ea typeface="+mn-ea"/>
              <a:cs typeface="Calibri"/>
            </a:endParaRPr>
          </a:p>
          <a:p>
            <a:pPr marL="195580" marR="0" lvl="0" indent="-182880" algn="l" defTabSz="914400" rtl="0" eaLnBrk="1" fontAlgn="auto" latinLnBrk="0" hangingPunct="1">
              <a:lnSpc>
                <a:spcPct val="100000"/>
              </a:lnSpc>
              <a:spcBef>
                <a:spcPts val="0"/>
              </a:spcBef>
              <a:spcAft>
                <a:spcPts val="0"/>
              </a:spcAft>
              <a:buClr>
                <a:srgbClr val="57585B"/>
              </a:buClr>
              <a:buSzTx/>
              <a:buFont typeface="Arial"/>
              <a:buChar char="•"/>
              <a:tabLst>
                <a:tab pos="195580" algn="l"/>
              </a:tabLst>
              <a:defRPr/>
            </a:pPr>
            <a:r>
              <a:rPr kumimoji="0" sz="1200" b="0" i="0" u="none" strike="noStrike" kern="1200" cap="none" spc="-10" normalizeH="0" baseline="0" noProof="0" dirty="0">
                <a:ln>
                  <a:noFill/>
                </a:ln>
                <a:solidFill>
                  <a:srgbClr val="57585B"/>
                </a:solidFill>
                <a:effectLst/>
                <a:uLnTx/>
                <a:uFillTx/>
                <a:latin typeface="Calibri"/>
                <a:ea typeface="+mn-ea"/>
                <a:cs typeface="Calibri"/>
              </a:rPr>
              <a:t>I</a:t>
            </a:r>
            <a:r>
              <a:rPr kumimoji="0" sz="1200" b="0" i="0" u="none" strike="noStrike" kern="1200" cap="none" spc="-20" normalizeH="0" baseline="0" noProof="0" dirty="0">
                <a:ln>
                  <a:noFill/>
                </a:ln>
                <a:solidFill>
                  <a:srgbClr val="57585B"/>
                </a:solidFill>
                <a:effectLst/>
                <a:uLnTx/>
                <a:uFillTx/>
                <a:latin typeface="Calibri"/>
                <a:ea typeface="+mn-ea"/>
                <a:cs typeface="Calibri"/>
              </a:rPr>
              <a:t>n</a:t>
            </a:r>
            <a:r>
              <a:rPr kumimoji="0" sz="1200" b="0" i="0" u="none" strike="noStrike" kern="1200" cap="none" spc="-25" normalizeH="0" baseline="0" noProof="0" dirty="0">
                <a:ln>
                  <a:noFill/>
                </a:ln>
                <a:solidFill>
                  <a:srgbClr val="57585B"/>
                </a:solidFill>
                <a:effectLst/>
                <a:uLnTx/>
                <a:uFillTx/>
                <a:latin typeface="Calibri"/>
                <a:ea typeface="+mn-ea"/>
                <a:cs typeface="Calibri"/>
              </a:rPr>
              <a:t>v</a:t>
            </a:r>
            <a:r>
              <a:rPr kumimoji="0" sz="1200" b="0" i="0" u="none" strike="noStrike" kern="1200" cap="none" spc="-10" normalizeH="0" baseline="0" noProof="0" dirty="0">
                <a:ln>
                  <a:noFill/>
                </a:ln>
                <a:solidFill>
                  <a:srgbClr val="57585B"/>
                </a:solidFill>
                <a:effectLst/>
                <a:uLnTx/>
                <a:uFillTx/>
                <a:latin typeface="Calibri"/>
                <a:ea typeface="+mn-ea"/>
                <a:cs typeface="Calibri"/>
              </a:rPr>
              <a:t>e</a:t>
            </a:r>
            <a:r>
              <a:rPr kumimoji="0" sz="1200" b="0" i="0" u="none" strike="noStrike" kern="1200" cap="none" spc="-15" normalizeH="0" baseline="0" noProof="0" dirty="0">
                <a:ln>
                  <a:noFill/>
                </a:ln>
                <a:solidFill>
                  <a:srgbClr val="57585B"/>
                </a:solidFill>
                <a:effectLst/>
                <a:uLnTx/>
                <a:uFillTx/>
                <a:latin typeface="Calibri"/>
                <a:ea typeface="+mn-ea"/>
                <a:cs typeface="Calibri"/>
              </a:rPr>
              <a:t>s</a:t>
            </a:r>
            <a:r>
              <a:rPr kumimoji="0" sz="1200" b="0" i="0" u="none" strike="noStrike" kern="1200" cap="none" spc="0" normalizeH="0" baseline="0" noProof="0" dirty="0">
                <a:ln>
                  <a:noFill/>
                </a:ln>
                <a:solidFill>
                  <a:srgbClr val="57585B"/>
                </a:solidFill>
                <a:effectLst/>
                <a:uLnTx/>
                <a:uFillTx/>
                <a:latin typeface="Calibri"/>
                <a:ea typeface="+mn-ea"/>
                <a:cs typeface="Calibri"/>
              </a:rPr>
              <a:t>t</a:t>
            </a:r>
            <a:r>
              <a:rPr kumimoji="0" sz="1200" b="0" i="0" u="none" strike="noStrike" kern="1200" cap="none" spc="-10" normalizeH="0" baseline="0" noProof="0" dirty="0">
                <a:ln>
                  <a:noFill/>
                </a:ln>
                <a:solidFill>
                  <a:srgbClr val="57585B"/>
                </a:solidFill>
                <a:effectLst/>
                <a:uLnTx/>
                <a:uFillTx/>
                <a:latin typeface="Calibri"/>
                <a:ea typeface="+mn-ea"/>
                <a:cs typeface="Calibri"/>
              </a:rPr>
              <a:t>men</a:t>
            </a:r>
            <a:r>
              <a:rPr kumimoji="0" sz="1200" b="0" i="0" u="none" strike="noStrike" kern="1200" cap="none" spc="-5" normalizeH="0" baseline="0" noProof="0" dirty="0">
                <a:ln>
                  <a:noFill/>
                </a:ln>
                <a:solidFill>
                  <a:srgbClr val="57585B"/>
                </a:solidFill>
                <a:effectLst/>
                <a:uLnTx/>
                <a:uFillTx/>
                <a:latin typeface="Calibri"/>
                <a:ea typeface="+mn-ea"/>
                <a:cs typeface="Calibri"/>
              </a:rPr>
              <a:t>t</a:t>
            </a:r>
            <a:r>
              <a:rPr kumimoji="0" sz="1200" b="0" i="0" u="none" strike="noStrike" kern="1200" cap="none" spc="-15" normalizeH="0" baseline="0" noProof="0" dirty="0">
                <a:ln>
                  <a:noFill/>
                </a:ln>
                <a:solidFill>
                  <a:srgbClr val="57585B"/>
                </a:solidFill>
                <a:effectLst/>
                <a:uLnTx/>
                <a:uFillTx/>
                <a:latin typeface="Calibri"/>
                <a:ea typeface="+mn-ea"/>
                <a:cs typeface="Calibri"/>
              </a:rPr>
              <a:t> </a:t>
            </a:r>
            <a:r>
              <a:rPr kumimoji="0" sz="1200" b="0" i="0" u="none" strike="noStrike" kern="1200" cap="none" spc="-25" normalizeH="0" baseline="0" noProof="0" dirty="0">
                <a:ln>
                  <a:noFill/>
                </a:ln>
                <a:solidFill>
                  <a:srgbClr val="57585B"/>
                </a:solidFill>
                <a:effectLst/>
                <a:uLnTx/>
                <a:uFillTx/>
                <a:latin typeface="Calibri"/>
                <a:ea typeface="+mn-ea"/>
                <a:cs typeface="Calibri"/>
              </a:rPr>
              <a:t>c</a:t>
            </a:r>
            <a:r>
              <a:rPr kumimoji="0" sz="1200" b="0" i="0" u="none" strike="noStrike" kern="1200" cap="none" spc="0" normalizeH="0" baseline="0" noProof="0" dirty="0">
                <a:ln>
                  <a:noFill/>
                </a:ln>
                <a:solidFill>
                  <a:srgbClr val="57585B"/>
                </a:solidFill>
                <a:effectLst/>
                <a:uLnTx/>
                <a:uFillTx/>
                <a:latin typeface="Calibri"/>
                <a:ea typeface="+mn-ea"/>
                <a:cs typeface="Calibri"/>
              </a:rPr>
              <a:t>o</a:t>
            </a:r>
            <a:r>
              <a:rPr kumimoji="0" sz="1200" b="0" i="0" u="none" strike="noStrike" kern="1200" cap="none" spc="5" normalizeH="0" baseline="0" noProof="0" dirty="0">
                <a:ln>
                  <a:noFill/>
                </a:ln>
                <a:solidFill>
                  <a:srgbClr val="57585B"/>
                </a:solidFill>
                <a:effectLst/>
                <a:uLnTx/>
                <a:uFillTx/>
                <a:latin typeface="Calibri"/>
                <a:ea typeface="+mn-ea"/>
                <a:cs typeface="Calibri"/>
              </a:rPr>
              <a:t>n</a:t>
            </a:r>
            <a:r>
              <a:rPr kumimoji="0" sz="1200" b="0" i="0" u="none" strike="noStrike" kern="1200" cap="none" spc="-5" normalizeH="0" baseline="0" noProof="0" dirty="0">
                <a:ln>
                  <a:noFill/>
                </a:ln>
                <a:solidFill>
                  <a:srgbClr val="57585B"/>
                </a:solidFill>
                <a:effectLst/>
                <a:uLnTx/>
                <a:uFillTx/>
                <a:latin typeface="Calibri"/>
                <a:ea typeface="+mn-ea"/>
                <a:cs typeface="Calibri"/>
              </a:rPr>
              <a:t>s</a:t>
            </a:r>
            <a:r>
              <a:rPr kumimoji="0" sz="1200" b="0" i="0" u="none" strike="noStrike" kern="1200" cap="none" spc="5" normalizeH="0" baseline="0" noProof="0" dirty="0">
                <a:ln>
                  <a:noFill/>
                </a:ln>
                <a:solidFill>
                  <a:srgbClr val="57585B"/>
                </a:solidFill>
                <a:effectLst/>
                <a:uLnTx/>
                <a:uFillTx/>
                <a:latin typeface="Calibri"/>
                <a:ea typeface="+mn-ea"/>
                <a:cs typeface="Calibri"/>
              </a:rPr>
              <a:t>u</a:t>
            </a:r>
            <a:r>
              <a:rPr kumimoji="0" sz="1200" b="0" i="0" u="none" strike="noStrike" kern="1200" cap="none" spc="0" normalizeH="0" baseline="0" noProof="0" dirty="0">
                <a:ln>
                  <a:noFill/>
                </a:ln>
                <a:solidFill>
                  <a:srgbClr val="57585B"/>
                </a:solidFill>
                <a:effectLst/>
                <a:uLnTx/>
                <a:uFillTx/>
                <a:latin typeface="Calibri"/>
                <a:ea typeface="+mn-ea"/>
                <a:cs typeface="Calibri"/>
              </a:rPr>
              <a:t>l</a:t>
            </a:r>
            <a:r>
              <a:rPr kumimoji="0" sz="1200" b="0" i="0" u="none" strike="noStrike" kern="1200" cap="none" spc="-15" normalizeH="0" baseline="0" noProof="0" dirty="0">
                <a:ln>
                  <a:noFill/>
                </a:ln>
                <a:solidFill>
                  <a:srgbClr val="57585B"/>
                </a:solidFill>
                <a:effectLst/>
                <a:uLnTx/>
                <a:uFillTx/>
                <a:latin typeface="Calibri"/>
                <a:ea typeface="+mn-ea"/>
                <a:cs typeface="Calibri"/>
              </a:rPr>
              <a:t>t</a:t>
            </a:r>
            <a:r>
              <a:rPr kumimoji="0" sz="1200" b="0" i="0" u="none" strike="noStrike" kern="1200" cap="none" spc="0" normalizeH="0" baseline="0" noProof="0" dirty="0">
                <a:ln>
                  <a:noFill/>
                </a:ln>
                <a:solidFill>
                  <a:srgbClr val="57585B"/>
                </a:solidFill>
                <a:effectLst/>
                <a:uLnTx/>
                <a:uFillTx/>
                <a:latin typeface="Calibri"/>
                <a:ea typeface="+mn-ea"/>
                <a:cs typeface="Calibri"/>
              </a:rPr>
              <a:t>a</a:t>
            </a:r>
            <a:r>
              <a:rPr kumimoji="0" sz="1200" b="0" i="0" u="none" strike="noStrike" kern="1200" cap="none" spc="-10" normalizeH="0" baseline="0" noProof="0" dirty="0">
                <a:ln>
                  <a:noFill/>
                </a:ln>
                <a:solidFill>
                  <a:srgbClr val="57585B"/>
                </a:solidFill>
                <a:effectLst/>
                <a:uLnTx/>
                <a:uFillTx/>
                <a:latin typeface="Calibri"/>
                <a:ea typeface="+mn-ea"/>
                <a:cs typeface="Calibri"/>
              </a:rPr>
              <a:t>n</a:t>
            </a:r>
            <a:r>
              <a:rPr kumimoji="0" sz="1200" b="0" i="0" u="none" strike="noStrike" kern="1200" cap="none" spc="5" normalizeH="0" baseline="0" noProof="0" dirty="0">
                <a:ln>
                  <a:noFill/>
                </a:ln>
                <a:solidFill>
                  <a:srgbClr val="57585B"/>
                </a:solidFill>
                <a:effectLst/>
                <a:uLnTx/>
                <a:uFillTx/>
                <a:latin typeface="Calibri"/>
                <a:ea typeface="+mn-ea"/>
                <a:cs typeface="Calibri"/>
              </a:rPr>
              <a:t>ts</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42" name="object 42"/>
          <p:cNvSpPr/>
          <p:nvPr/>
        </p:nvSpPr>
        <p:spPr>
          <a:xfrm>
            <a:off x="10579607" y="4312920"/>
            <a:ext cx="688847" cy="68884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object 43"/>
          <p:cNvSpPr/>
          <p:nvPr/>
        </p:nvSpPr>
        <p:spPr>
          <a:xfrm>
            <a:off x="10624566" y="4357878"/>
            <a:ext cx="544195" cy="544195"/>
          </a:xfrm>
          <a:custGeom>
            <a:avLst/>
            <a:gdLst/>
            <a:ahLst/>
            <a:cxnLst/>
            <a:rect l="l" t="t" r="r" b="b"/>
            <a:pathLst>
              <a:path w="544195" h="544195">
                <a:moveTo>
                  <a:pt x="272034" y="0"/>
                </a:moveTo>
                <a:lnTo>
                  <a:pt x="227908" y="3560"/>
                </a:lnTo>
                <a:lnTo>
                  <a:pt x="186049" y="13868"/>
                </a:lnTo>
                <a:lnTo>
                  <a:pt x="147018" y="30363"/>
                </a:lnTo>
                <a:lnTo>
                  <a:pt x="111373" y="52486"/>
                </a:lnTo>
                <a:lnTo>
                  <a:pt x="79676" y="79676"/>
                </a:lnTo>
                <a:lnTo>
                  <a:pt x="52486" y="111373"/>
                </a:lnTo>
                <a:lnTo>
                  <a:pt x="30363" y="147018"/>
                </a:lnTo>
                <a:lnTo>
                  <a:pt x="13868" y="186049"/>
                </a:lnTo>
                <a:lnTo>
                  <a:pt x="3560" y="227908"/>
                </a:lnTo>
                <a:lnTo>
                  <a:pt x="0" y="272034"/>
                </a:lnTo>
                <a:lnTo>
                  <a:pt x="901" y="294345"/>
                </a:lnTo>
                <a:lnTo>
                  <a:pt x="7905" y="337407"/>
                </a:lnTo>
                <a:lnTo>
                  <a:pt x="21377" y="377922"/>
                </a:lnTo>
                <a:lnTo>
                  <a:pt x="40756" y="415330"/>
                </a:lnTo>
                <a:lnTo>
                  <a:pt x="65483" y="449071"/>
                </a:lnTo>
                <a:lnTo>
                  <a:pt x="94996" y="478584"/>
                </a:lnTo>
                <a:lnTo>
                  <a:pt x="128737" y="503311"/>
                </a:lnTo>
                <a:lnTo>
                  <a:pt x="166145" y="522690"/>
                </a:lnTo>
                <a:lnTo>
                  <a:pt x="206660" y="536162"/>
                </a:lnTo>
                <a:lnTo>
                  <a:pt x="249722" y="543166"/>
                </a:lnTo>
                <a:lnTo>
                  <a:pt x="272034" y="544068"/>
                </a:lnTo>
                <a:lnTo>
                  <a:pt x="294345" y="543166"/>
                </a:lnTo>
                <a:lnTo>
                  <a:pt x="337407" y="536162"/>
                </a:lnTo>
                <a:lnTo>
                  <a:pt x="377922" y="522690"/>
                </a:lnTo>
                <a:lnTo>
                  <a:pt x="415330" y="503311"/>
                </a:lnTo>
                <a:lnTo>
                  <a:pt x="449071" y="478584"/>
                </a:lnTo>
                <a:lnTo>
                  <a:pt x="478584" y="449071"/>
                </a:lnTo>
                <a:lnTo>
                  <a:pt x="503311" y="415330"/>
                </a:lnTo>
                <a:lnTo>
                  <a:pt x="522690" y="377922"/>
                </a:lnTo>
                <a:lnTo>
                  <a:pt x="536162" y="337407"/>
                </a:lnTo>
                <a:lnTo>
                  <a:pt x="543166" y="294345"/>
                </a:lnTo>
                <a:lnTo>
                  <a:pt x="544068" y="272034"/>
                </a:lnTo>
                <a:lnTo>
                  <a:pt x="543166" y="249722"/>
                </a:lnTo>
                <a:lnTo>
                  <a:pt x="536162" y="206660"/>
                </a:lnTo>
                <a:lnTo>
                  <a:pt x="522690" y="166145"/>
                </a:lnTo>
                <a:lnTo>
                  <a:pt x="503311" y="128737"/>
                </a:lnTo>
                <a:lnTo>
                  <a:pt x="478584" y="94996"/>
                </a:lnTo>
                <a:lnTo>
                  <a:pt x="449071" y="65483"/>
                </a:lnTo>
                <a:lnTo>
                  <a:pt x="415330" y="40756"/>
                </a:lnTo>
                <a:lnTo>
                  <a:pt x="377922" y="21377"/>
                </a:lnTo>
                <a:lnTo>
                  <a:pt x="337407" y="7905"/>
                </a:lnTo>
                <a:lnTo>
                  <a:pt x="294345" y="901"/>
                </a:lnTo>
                <a:lnTo>
                  <a:pt x="27203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bject 44"/>
          <p:cNvSpPr/>
          <p:nvPr/>
        </p:nvSpPr>
        <p:spPr>
          <a:xfrm>
            <a:off x="10624566" y="4357878"/>
            <a:ext cx="544195" cy="544195"/>
          </a:xfrm>
          <a:custGeom>
            <a:avLst/>
            <a:gdLst/>
            <a:ahLst/>
            <a:cxnLst/>
            <a:rect l="l" t="t" r="r" b="b"/>
            <a:pathLst>
              <a:path w="544195" h="544195">
                <a:moveTo>
                  <a:pt x="0" y="272034"/>
                </a:moveTo>
                <a:lnTo>
                  <a:pt x="3560" y="227908"/>
                </a:lnTo>
                <a:lnTo>
                  <a:pt x="13868" y="186049"/>
                </a:lnTo>
                <a:lnTo>
                  <a:pt x="30363" y="147018"/>
                </a:lnTo>
                <a:lnTo>
                  <a:pt x="52486" y="111373"/>
                </a:lnTo>
                <a:lnTo>
                  <a:pt x="79676" y="79676"/>
                </a:lnTo>
                <a:lnTo>
                  <a:pt x="111373" y="52486"/>
                </a:lnTo>
                <a:lnTo>
                  <a:pt x="147018" y="30363"/>
                </a:lnTo>
                <a:lnTo>
                  <a:pt x="186049" y="13868"/>
                </a:lnTo>
                <a:lnTo>
                  <a:pt x="227908" y="3560"/>
                </a:lnTo>
                <a:lnTo>
                  <a:pt x="272034" y="0"/>
                </a:lnTo>
                <a:lnTo>
                  <a:pt x="294345" y="901"/>
                </a:lnTo>
                <a:lnTo>
                  <a:pt x="337407" y="7905"/>
                </a:lnTo>
                <a:lnTo>
                  <a:pt x="377922" y="21377"/>
                </a:lnTo>
                <a:lnTo>
                  <a:pt x="415330" y="40756"/>
                </a:lnTo>
                <a:lnTo>
                  <a:pt x="449071" y="65483"/>
                </a:lnTo>
                <a:lnTo>
                  <a:pt x="478584" y="94996"/>
                </a:lnTo>
                <a:lnTo>
                  <a:pt x="503311" y="128737"/>
                </a:lnTo>
                <a:lnTo>
                  <a:pt x="522690" y="166145"/>
                </a:lnTo>
                <a:lnTo>
                  <a:pt x="536162" y="206660"/>
                </a:lnTo>
                <a:lnTo>
                  <a:pt x="543166" y="249722"/>
                </a:lnTo>
                <a:lnTo>
                  <a:pt x="544068" y="272034"/>
                </a:lnTo>
                <a:lnTo>
                  <a:pt x="543166" y="294345"/>
                </a:lnTo>
                <a:lnTo>
                  <a:pt x="536162" y="337407"/>
                </a:lnTo>
                <a:lnTo>
                  <a:pt x="522690" y="377922"/>
                </a:lnTo>
                <a:lnTo>
                  <a:pt x="503311" y="415330"/>
                </a:lnTo>
                <a:lnTo>
                  <a:pt x="478584" y="449071"/>
                </a:lnTo>
                <a:lnTo>
                  <a:pt x="449071" y="478584"/>
                </a:lnTo>
                <a:lnTo>
                  <a:pt x="415330" y="503311"/>
                </a:lnTo>
                <a:lnTo>
                  <a:pt x="377922" y="522690"/>
                </a:lnTo>
                <a:lnTo>
                  <a:pt x="337407" y="536162"/>
                </a:lnTo>
                <a:lnTo>
                  <a:pt x="294345" y="543166"/>
                </a:lnTo>
                <a:lnTo>
                  <a:pt x="272034" y="544068"/>
                </a:lnTo>
                <a:lnTo>
                  <a:pt x="249722" y="543166"/>
                </a:lnTo>
                <a:lnTo>
                  <a:pt x="206660" y="536162"/>
                </a:lnTo>
                <a:lnTo>
                  <a:pt x="166145" y="522690"/>
                </a:lnTo>
                <a:lnTo>
                  <a:pt x="128737" y="503311"/>
                </a:lnTo>
                <a:lnTo>
                  <a:pt x="94996" y="478584"/>
                </a:lnTo>
                <a:lnTo>
                  <a:pt x="65483" y="449071"/>
                </a:lnTo>
                <a:lnTo>
                  <a:pt x="40756" y="415330"/>
                </a:lnTo>
                <a:lnTo>
                  <a:pt x="21377" y="377922"/>
                </a:lnTo>
                <a:lnTo>
                  <a:pt x="7905" y="337407"/>
                </a:lnTo>
                <a:lnTo>
                  <a:pt x="901" y="294345"/>
                </a:lnTo>
                <a:lnTo>
                  <a:pt x="0" y="272034"/>
                </a:lnTo>
                <a:close/>
              </a:path>
            </a:pathLst>
          </a:custGeom>
          <a:ln w="38100">
            <a:solidFill>
              <a:srgbClr val="04507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object 45"/>
          <p:cNvSpPr/>
          <p:nvPr/>
        </p:nvSpPr>
        <p:spPr>
          <a:xfrm>
            <a:off x="10623803" y="4357115"/>
            <a:ext cx="544067" cy="544067"/>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object 46"/>
          <p:cNvSpPr/>
          <p:nvPr/>
        </p:nvSpPr>
        <p:spPr>
          <a:xfrm>
            <a:off x="886967" y="4308347"/>
            <a:ext cx="688847" cy="68884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 name="object 47"/>
          <p:cNvSpPr/>
          <p:nvPr/>
        </p:nvSpPr>
        <p:spPr>
          <a:xfrm>
            <a:off x="931925" y="4353305"/>
            <a:ext cx="544195" cy="544195"/>
          </a:xfrm>
          <a:custGeom>
            <a:avLst/>
            <a:gdLst/>
            <a:ahLst/>
            <a:cxnLst/>
            <a:rect l="l" t="t" r="r" b="b"/>
            <a:pathLst>
              <a:path w="544194" h="544195">
                <a:moveTo>
                  <a:pt x="272034" y="0"/>
                </a:moveTo>
                <a:lnTo>
                  <a:pt x="227908" y="3560"/>
                </a:lnTo>
                <a:lnTo>
                  <a:pt x="186049" y="13868"/>
                </a:lnTo>
                <a:lnTo>
                  <a:pt x="147018" y="30363"/>
                </a:lnTo>
                <a:lnTo>
                  <a:pt x="111373" y="52486"/>
                </a:lnTo>
                <a:lnTo>
                  <a:pt x="79676" y="79676"/>
                </a:lnTo>
                <a:lnTo>
                  <a:pt x="52486" y="111373"/>
                </a:lnTo>
                <a:lnTo>
                  <a:pt x="30363" y="147018"/>
                </a:lnTo>
                <a:lnTo>
                  <a:pt x="13868" y="186049"/>
                </a:lnTo>
                <a:lnTo>
                  <a:pt x="3560" y="227908"/>
                </a:lnTo>
                <a:lnTo>
                  <a:pt x="0" y="272034"/>
                </a:lnTo>
                <a:lnTo>
                  <a:pt x="901" y="294345"/>
                </a:lnTo>
                <a:lnTo>
                  <a:pt x="7905" y="337407"/>
                </a:lnTo>
                <a:lnTo>
                  <a:pt x="21377" y="377922"/>
                </a:lnTo>
                <a:lnTo>
                  <a:pt x="40756" y="415330"/>
                </a:lnTo>
                <a:lnTo>
                  <a:pt x="65483" y="449071"/>
                </a:lnTo>
                <a:lnTo>
                  <a:pt x="94996" y="478584"/>
                </a:lnTo>
                <a:lnTo>
                  <a:pt x="128737" y="503311"/>
                </a:lnTo>
                <a:lnTo>
                  <a:pt x="166145" y="522690"/>
                </a:lnTo>
                <a:lnTo>
                  <a:pt x="206660" y="536162"/>
                </a:lnTo>
                <a:lnTo>
                  <a:pt x="249722" y="543166"/>
                </a:lnTo>
                <a:lnTo>
                  <a:pt x="272034" y="544068"/>
                </a:lnTo>
                <a:lnTo>
                  <a:pt x="294345" y="543166"/>
                </a:lnTo>
                <a:lnTo>
                  <a:pt x="337407" y="536162"/>
                </a:lnTo>
                <a:lnTo>
                  <a:pt x="377922" y="522690"/>
                </a:lnTo>
                <a:lnTo>
                  <a:pt x="415330" y="503311"/>
                </a:lnTo>
                <a:lnTo>
                  <a:pt x="449071" y="478584"/>
                </a:lnTo>
                <a:lnTo>
                  <a:pt x="478584" y="449071"/>
                </a:lnTo>
                <a:lnTo>
                  <a:pt x="503311" y="415330"/>
                </a:lnTo>
                <a:lnTo>
                  <a:pt x="522690" y="377922"/>
                </a:lnTo>
                <a:lnTo>
                  <a:pt x="536162" y="337407"/>
                </a:lnTo>
                <a:lnTo>
                  <a:pt x="543166" y="294345"/>
                </a:lnTo>
                <a:lnTo>
                  <a:pt x="544068" y="272034"/>
                </a:lnTo>
                <a:lnTo>
                  <a:pt x="543166" y="249722"/>
                </a:lnTo>
                <a:lnTo>
                  <a:pt x="536162" y="206660"/>
                </a:lnTo>
                <a:lnTo>
                  <a:pt x="522690" y="166145"/>
                </a:lnTo>
                <a:lnTo>
                  <a:pt x="503311" y="128737"/>
                </a:lnTo>
                <a:lnTo>
                  <a:pt x="478584" y="94996"/>
                </a:lnTo>
                <a:lnTo>
                  <a:pt x="449071" y="65483"/>
                </a:lnTo>
                <a:lnTo>
                  <a:pt x="415330" y="40756"/>
                </a:lnTo>
                <a:lnTo>
                  <a:pt x="377922" y="21377"/>
                </a:lnTo>
                <a:lnTo>
                  <a:pt x="337407" y="7905"/>
                </a:lnTo>
                <a:lnTo>
                  <a:pt x="294345" y="901"/>
                </a:lnTo>
                <a:lnTo>
                  <a:pt x="27203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object 48"/>
          <p:cNvSpPr/>
          <p:nvPr/>
        </p:nvSpPr>
        <p:spPr>
          <a:xfrm>
            <a:off x="931925" y="4353305"/>
            <a:ext cx="544195" cy="544195"/>
          </a:xfrm>
          <a:custGeom>
            <a:avLst/>
            <a:gdLst/>
            <a:ahLst/>
            <a:cxnLst/>
            <a:rect l="l" t="t" r="r" b="b"/>
            <a:pathLst>
              <a:path w="544194" h="544195">
                <a:moveTo>
                  <a:pt x="0" y="272034"/>
                </a:moveTo>
                <a:lnTo>
                  <a:pt x="3560" y="227908"/>
                </a:lnTo>
                <a:lnTo>
                  <a:pt x="13868" y="186049"/>
                </a:lnTo>
                <a:lnTo>
                  <a:pt x="30363" y="147018"/>
                </a:lnTo>
                <a:lnTo>
                  <a:pt x="52486" y="111373"/>
                </a:lnTo>
                <a:lnTo>
                  <a:pt x="79676" y="79676"/>
                </a:lnTo>
                <a:lnTo>
                  <a:pt x="111373" y="52486"/>
                </a:lnTo>
                <a:lnTo>
                  <a:pt x="147018" y="30363"/>
                </a:lnTo>
                <a:lnTo>
                  <a:pt x="186049" y="13868"/>
                </a:lnTo>
                <a:lnTo>
                  <a:pt x="227908" y="3560"/>
                </a:lnTo>
                <a:lnTo>
                  <a:pt x="272034" y="0"/>
                </a:lnTo>
                <a:lnTo>
                  <a:pt x="294345" y="901"/>
                </a:lnTo>
                <a:lnTo>
                  <a:pt x="337407" y="7905"/>
                </a:lnTo>
                <a:lnTo>
                  <a:pt x="377922" y="21377"/>
                </a:lnTo>
                <a:lnTo>
                  <a:pt x="415330" y="40756"/>
                </a:lnTo>
                <a:lnTo>
                  <a:pt x="449071" y="65483"/>
                </a:lnTo>
                <a:lnTo>
                  <a:pt x="478584" y="94996"/>
                </a:lnTo>
                <a:lnTo>
                  <a:pt x="503311" y="128737"/>
                </a:lnTo>
                <a:lnTo>
                  <a:pt x="522690" y="166145"/>
                </a:lnTo>
                <a:lnTo>
                  <a:pt x="536162" y="206660"/>
                </a:lnTo>
                <a:lnTo>
                  <a:pt x="543166" y="249722"/>
                </a:lnTo>
                <a:lnTo>
                  <a:pt x="544068" y="272034"/>
                </a:lnTo>
                <a:lnTo>
                  <a:pt x="543166" y="294345"/>
                </a:lnTo>
                <a:lnTo>
                  <a:pt x="536162" y="337407"/>
                </a:lnTo>
                <a:lnTo>
                  <a:pt x="522690" y="377922"/>
                </a:lnTo>
                <a:lnTo>
                  <a:pt x="503311" y="415330"/>
                </a:lnTo>
                <a:lnTo>
                  <a:pt x="478584" y="449071"/>
                </a:lnTo>
                <a:lnTo>
                  <a:pt x="449071" y="478584"/>
                </a:lnTo>
                <a:lnTo>
                  <a:pt x="415330" y="503311"/>
                </a:lnTo>
                <a:lnTo>
                  <a:pt x="377922" y="522690"/>
                </a:lnTo>
                <a:lnTo>
                  <a:pt x="337407" y="536162"/>
                </a:lnTo>
                <a:lnTo>
                  <a:pt x="294345" y="543166"/>
                </a:lnTo>
                <a:lnTo>
                  <a:pt x="272034" y="544068"/>
                </a:lnTo>
                <a:lnTo>
                  <a:pt x="249722" y="543166"/>
                </a:lnTo>
                <a:lnTo>
                  <a:pt x="206660" y="536162"/>
                </a:lnTo>
                <a:lnTo>
                  <a:pt x="166145" y="522690"/>
                </a:lnTo>
                <a:lnTo>
                  <a:pt x="128737" y="503311"/>
                </a:lnTo>
                <a:lnTo>
                  <a:pt x="94996" y="478584"/>
                </a:lnTo>
                <a:lnTo>
                  <a:pt x="65483" y="449071"/>
                </a:lnTo>
                <a:lnTo>
                  <a:pt x="40756" y="415330"/>
                </a:lnTo>
                <a:lnTo>
                  <a:pt x="21377" y="377922"/>
                </a:lnTo>
                <a:lnTo>
                  <a:pt x="7905" y="337407"/>
                </a:lnTo>
                <a:lnTo>
                  <a:pt x="901" y="294345"/>
                </a:lnTo>
                <a:lnTo>
                  <a:pt x="0" y="272034"/>
                </a:lnTo>
                <a:close/>
              </a:path>
            </a:pathLst>
          </a:custGeom>
          <a:ln w="38100">
            <a:solidFill>
              <a:srgbClr val="04507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object 49"/>
          <p:cNvSpPr/>
          <p:nvPr/>
        </p:nvSpPr>
        <p:spPr>
          <a:xfrm>
            <a:off x="931163" y="4363211"/>
            <a:ext cx="544067" cy="544067"/>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object 50"/>
          <p:cNvSpPr txBox="1"/>
          <p:nvPr/>
        </p:nvSpPr>
        <p:spPr>
          <a:xfrm>
            <a:off x="6182611" y="4956647"/>
            <a:ext cx="954405" cy="360680"/>
          </a:xfrm>
          <a:prstGeom prst="rect">
            <a:avLst/>
          </a:prstGeom>
        </p:spPr>
        <p:txBody>
          <a:bodyPr vert="horz" wrap="square" lIns="0" tIns="0" rIns="0" bIns="0" rtlCol="0">
            <a:spAutoFit/>
          </a:bodyPr>
          <a:lstStyle/>
          <a:p>
            <a:pPr marL="12700" marR="5080" lvl="0" indent="16002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10" normalizeH="0" baseline="0" noProof="0" dirty="0">
                <a:ln>
                  <a:noFill/>
                </a:ln>
                <a:solidFill>
                  <a:srgbClr val="FFFFFF"/>
                </a:solidFill>
                <a:effectLst/>
                <a:uLnTx/>
                <a:uFillTx/>
                <a:latin typeface="Calibri"/>
                <a:ea typeface="+mn-ea"/>
                <a:cs typeface="Calibri"/>
              </a:rPr>
              <a:t>Ad</a:t>
            </a:r>
            <a:r>
              <a:rPr kumimoji="0" sz="1200" b="1" i="0" u="none" strike="noStrike" kern="1200" cap="none" spc="-5" normalizeH="0" baseline="0" noProof="0" dirty="0">
                <a:ln>
                  <a:noFill/>
                </a:ln>
                <a:solidFill>
                  <a:srgbClr val="FFFFFF"/>
                </a:solidFill>
                <a:effectLst/>
                <a:uLnTx/>
                <a:uFillTx/>
                <a:latin typeface="Calibri"/>
                <a:ea typeface="+mn-ea"/>
                <a:cs typeface="Calibri"/>
              </a:rPr>
              <a:t>v</a:t>
            </a:r>
            <a:r>
              <a:rPr kumimoji="0" sz="1200" b="1" i="0" u="none" strike="noStrike" kern="1200" cap="none" spc="0" normalizeH="0" baseline="0" noProof="0" dirty="0">
                <a:ln>
                  <a:noFill/>
                </a:ln>
                <a:solidFill>
                  <a:srgbClr val="FFFFFF"/>
                </a:solidFill>
                <a:effectLst/>
                <a:uLnTx/>
                <a:uFillTx/>
                <a:latin typeface="Calibri"/>
                <a:ea typeface="+mn-ea"/>
                <a:cs typeface="Calibri"/>
              </a:rPr>
              <a:t>i</a:t>
            </a:r>
            <a:r>
              <a:rPr kumimoji="0" sz="1200" b="1" i="0" u="none" strike="noStrike" kern="1200" cap="none" spc="-10" normalizeH="0" baseline="0" noProof="0" dirty="0">
                <a:ln>
                  <a:noFill/>
                </a:ln>
                <a:solidFill>
                  <a:srgbClr val="FFFFFF"/>
                </a:solidFill>
                <a:effectLst/>
                <a:uLnTx/>
                <a:uFillTx/>
                <a:latin typeface="Calibri"/>
                <a:ea typeface="+mn-ea"/>
                <a:cs typeface="Calibri"/>
              </a:rPr>
              <a:t>sor</a:t>
            </a:r>
            <a:r>
              <a:rPr kumimoji="0" sz="1200" b="1" i="0" u="none" strike="noStrike" kern="1200" cap="none" spc="-5" normalizeH="0" baseline="0" noProof="0" dirty="0">
                <a:ln>
                  <a:noFill/>
                </a:ln>
                <a:solidFill>
                  <a:srgbClr val="FFFFFF"/>
                </a:solidFill>
                <a:effectLst/>
                <a:uLnTx/>
                <a:uFillTx/>
                <a:latin typeface="Calibri"/>
                <a:ea typeface="+mn-ea"/>
                <a:cs typeface="Calibri"/>
              </a:rPr>
              <a:t>s/ I</a:t>
            </a:r>
            <a:r>
              <a:rPr kumimoji="0" sz="1200" b="1" i="0" u="none" strike="noStrike" kern="1200" cap="none" spc="-20" normalizeH="0" baseline="0" noProof="0" dirty="0">
                <a:ln>
                  <a:noFill/>
                </a:ln>
                <a:solidFill>
                  <a:srgbClr val="FFFFFF"/>
                </a:solidFill>
                <a:effectLst/>
                <a:uLnTx/>
                <a:uFillTx/>
                <a:latin typeface="Calibri"/>
                <a:ea typeface="+mn-ea"/>
                <a:cs typeface="Calibri"/>
              </a:rPr>
              <a:t>nt</a:t>
            </a:r>
            <a:r>
              <a:rPr kumimoji="0" sz="1200" b="1" i="0" u="none" strike="noStrike" kern="1200" cap="none" spc="-5" normalizeH="0" baseline="0" noProof="0" dirty="0">
                <a:ln>
                  <a:noFill/>
                </a:ln>
                <a:solidFill>
                  <a:srgbClr val="FFFFFF"/>
                </a:solidFill>
                <a:effectLst/>
                <a:uLnTx/>
                <a:uFillTx/>
                <a:latin typeface="Calibri"/>
                <a:ea typeface="+mn-ea"/>
                <a:cs typeface="Calibri"/>
              </a:rPr>
              <a:t>e</a:t>
            </a:r>
            <a:r>
              <a:rPr kumimoji="0" sz="1200" b="1" i="0" u="none" strike="noStrike" kern="1200" cap="none" spc="5" normalizeH="0" baseline="0" noProof="0" dirty="0">
                <a:ln>
                  <a:noFill/>
                </a:ln>
                <a:solidFill>
                  <a:srgbClr val="FFFFFF"/>
                </a:solidFill>
                <a:effectLst/>
                <a:uLnTx/>
                <a:uFillTx/>
                <a:latin typeface="Calibri"/>
                <a:ea typeface="+mn-ea"/>
                <a:cs typeface="Calibri"/>
              </a:rPr>
              <a:t>r</a:t>
            </a:r>
            <a:r>
              <a:rPr kumimoji="0" sz="1200" b="1" i="0" u="none" strike="noStrike" kern="1200" cap="none" spc="-5" normalizeH="0" baseline="0" noProof="0" dirty="0">
                <a:ln>
                  <a:noFill/>
                </a:ln>
                <a:solidFill>
                  <a:srgbClr val="FFFFFF"/>
                </a:solidFill>
                <a:effectLst/>
                <a:uLnTx/>
                <a:uFillTx/>
                <a:latin typeface="Calibri"/>
                <a:ea typeface="+mn-ea"/>
                <a:cs typeface="Calibri"/>
              </a:rPr>
              <a:t>me</a:t>
            </a:r>
            <a:r>
              <a:rPr kumimoji="0" sz="1200" b="1" i="0" u="none" strike="noStrike" kern="1200" cap="none" spc="0" normalizeH="0" baseline="0" noProof="0" dirty="0">
                <a:ln>
                  <a:noFill/>
                </a:ln>
                <a:solidFill>
                  <a:srgbClr val="FFFFFF"/>
                </a:solidFill>
                <a:effectLst/>
                <a:uLnTx/>
                <a:uFillTx/>
                <a:latin typeface="Calibri"/>
                <a:ea typeface="+mn-ea"/>
                <a:cs typeface="Calibri"/>
              </a:rPr>
              <a:t>di</a:t>
            </a:r>
            <a:r>
              <a:rPr kumimoji="0" sz="1200" b="1" i="0" u="none" strike="noStrike" kern="1200" cap="none" spc="-15" normalizeH="0" baseline="0" noProof="0" dirty="0">
                <a:ln>
                  <a:noFill/>
                </a:ln>
                <a:solidFill>
                  <a:srgbClr val="FFFFFF"/>
                </a:solidFill>
                <a:effectLst/>
                <a:uLnTx/>
                <a:uFillTx/>
                <a:latin typeface="Calibri"/>
                <a:ea typeface="+mn-ea"/>
                <a:cs typeface="Calibri"/>
              </a:rPr>
              <a:t>a</a:t>
            </a:r>
            <a:r>
              <a:rPr kumimoji="0" sz="1200" b="1" i="0" u="none" strike="noStrike" kern="1200" cap="none" spc="5" normalizeH="0" baseline="0" noProof="0" dirty="0">
                <a:ln>
                  <a:noFill/>
                </a:ln>
                <a:solidFill>
                  <a:srgbClr val="FFFFFF"/>
                </a:solidFill>
                <a:effectLst/>
                <a:uLnTx/>
                <a:uFillTx/>
                <a:latin typeface="Calibri"/>
                <a:ea typeface="+mn-ea"/>
                <a:cs typeface="Calibri"/>
              </a:rPr>
              <a:t>r</a:t>
            </a:r>
            <a:r>
              <a:rPr kumimoji="0" sz="1200" b="1" i="0" u="none" strike="noStrike" kern="1200" cap="none" spc="0" normalizeH="0" baseline="0" noProof="0" dirty="0">
                <a:ln>
                  <a:noFill/>
                </a:ln>
                <a:solidFill>
                  <a:srgbClr val="FFFFFF"/>
                </a:solidFill>
                <a:effectLst/>
                <a:uLnTx/>
                <a:uFillTx/>
                <a:latin typeface="Calibri"/>
                <a:ea typeface="+mn-ea"/>
                <a:cs typeface="Calibri"/>
              </a:rPr>
              <a:t>i</a:t>
            </a:r>
            <a:r>
              <a:rPr kumimoji="0" sz="1200" b="1" i="0" u="none" strike="noStrike" kern="1200" cap="none" spc="-5" normalizeH="0" baseline="0" noProof="0" dirty="0">
                <a:ln>
                  <a:noFill/>
                </a:ln>
                <a:solidFill>
                  <a:srgbClr val="FFFFFF"/>
                </a:solidFill>
                <a:effectLst/>
                <a:uLnTx/>
                <a:uFillTx/>
                <a:latin typeface="Calibri"/>
                <a:ea typeface="+mn-ea"/>
                <a:cs typeface="Calibri"/>
              </a:rPr>
              <a:t>es</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51" name="object 51"/>
          <p:cNvSpPr txBox="1"/>
          <p:nvPr/>
        </p:nvSpPr>
        <p:spPr>
          <a:xfrm>
            <a:off x="4334953" y="6550620"/>
            <a:ext cx="3588385" cy="1397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10" normalizeH="0" baseline="0" noProof="0" dirty="0">
                <a:ln>
                  <a:noFill/>
                </a:ln>
                <a:solidFill>
                  <a:srgbClr val="7E7E7E"/>
                </a:solidFill>
                <a:effectLst/>
                <a:uLnTx/>
                <a:uFillTx/>
                <a:latin typeface="Calibri"/>
                <a:ea typeface="+mn-ea"/>
                <a:cs typeface="Calibri"/>
              </a:rPr>
              <a:t>F</a:t>
            </a:r>
            <a:r>
              <a:rPr kumimoji="0" sz="900" b="1" i="0" u="none" strike="noStrike" kern="1200" cap="none" spc="0" normalizeH="0" baseline="0" noProof="0" dirty="0">
                <a:ln>
                  <a:noFill/>
                </a:ln>
                <a:solidFill>
                  <a:srgbClr val="7E7E7E"/>
                </a:solidFill>
                <a:effectLst/>
                <a:uLnTx/>
                <a:uFillTx/>
                <a:latin typeface="Calibri"/>
                <a:ea typeface="+mn-ea"/>
                <a:cs typeface="Calibri"/>
              </a:rPr>
              <a:t>O</a:t>
            </a:r>
            <a:r>
              <a:rPr kumimoji="0" sz="900" b="1" i="0" u="none" strike="noStrike" kern="1200" cap="none" spc="-5" normalizeH="0" baseline="0" noProof="0" dirty="0">
                <a:ln>
                  <a:noFill/>
                </a:ln>
                <a:solidFill>
                  <a:srgbClr val="7E7E7E"/>
                </a:solidFill>
                <a:effectLst/>
                <a:uLnTx/>
                <a:uFillTx/>
                <a:latin typeface="Calibri"/>
                <a:ea typeface="+mn-ea"/>
                <a:cs typeface="Calibri"/>
              </a:rPr>
              <a:t>R</a:t>
            </a:r>
            <a:r>
              <a:rPr kumimoji="0" sz="900" b="1" i="0" u="none" strike="noStrike" kern="1200" cap="none" spc="10" normalizeH="0" baseline="0" noProof="0" dirty="0">
                <a:ln>
                  <a:noFill/>
                </a:ln>
                <a:solidFill>
                  <a:srgbClr val="7E7E7E"/>
                </a:solidFill>
                <a:effectLst/>
                <a:uLnTx/>
                <a:uFillTx/>
                <a:latin typeface="Calibri"/>
                <a:ea typeface="+mn-ea"/>
                <a:cs typeface="Calibri"/>
              </a:rPr>
              <a:t> </a:t>
            </a:r>
            <a:r>
              <a:rPr kumimoji="0" sz="900" b="1" i="0" u="none" strike="noStrike" kern="1200" cap="none" spc="-15" normalizeH="0" baseline="0" noProof="0" dirty="0">
                <a:ln>
                  <a:noFill/>
                </a:ln>
                <a:solidFill>
                  <a:srgbClr val="7E7E7E"/>
                </a:solidFill>
                <a:effectLst/>
                <a:uLnTx/>
                <a:uFillTx/>
                <a:latin typeface="Calibri"/>
                <a:ea typeface="+mn-ea"/>
                <a:cs typeface="Calibri"/>
              </a:rPr>
              <a:t>F</a:t>
            </a:r>
            <a:r>
              <a:rPr kumimoji="0" sz="900" b="1" i="0" u="none" strike="noStrike" kern="1200" cap="none" spc="-5" normalizeH="0" baseline="0" noProof="0" dirty="0">
                <a:ln>
                  <a:noFill/>
                </a:ln>
                <a:solidFill>
                  <a:srgbClr val="7E7E7E"/>
                </a:solidFill>
                <a:effectLst/>
                <a:uLnTx/>
                <a:uFillTx/>
                <a:latin typeface="Calibri"/>
                <a:ea typeface="+mn-ea"/>
                <a:cs typeface="Calibri"/>
              </a:rPr>
              <a:t>I</a:t>
            </a:r>
            <a:r>
              <a:rPr kumimoji="0" sz="900" b="1" i="0" u="none" strike="noStrike" kern="1200" cap="none" spc="-20" normalizeH="0" baseline="0" noProof="0" dirty="0">
                <a:ln>
                  <a:noFill/>
                </a:ln>
                <a:solidFill>
                  <a:srgbClr val="7E7E7E"/>
                </a:solidFill>
                <a:effectLst/>
                <a:uLnTx/>
                <a:uFillTx/>
                <a:latin typeface="Calibri"/>
                <a:ea typeface="+mn-ea"/>
                <a:cs typeface="Calibri"/>
              </a:rPr>
              <a:t>NAN</a:t>
            </a:r>
            <a:r>
              <a:rPr kumimoji="0" sz="900" b="1" i="0" u="none" strike="noStrike" kern="1200" cap="none" spc="-5" normalizeH="0" baseline="0" noProof="0" dirty="0">
                <a:ln>
                  <a:noFill/>
                </a:ln>
                <a:solidFill>
                  <a:srgbClr val="7E7E7E"/>
                </a:solidFill>
                <a:effectLst/>
                <a:uLnTx/>
                <a:uFillTx/>
                <a:latin typeface="Calibri"/>
                <a:ea typeface="+mn-ea"/>
                <a:cs typeface="Calibri"/>
              </a:rPr>
              <a:t>CI</a:t>
            </a:r>
            <a:r>
              <a:rPr kumimoji="0" sz="900" b="1" i="0" u="none" strike="noStrike" kern="1200" cap="none" spc="-20" normalizeH="0" baseline="0" noProof="0" dirty="0">
                <a:ln>
                  <a:noFill/>
                </a:ln>
                <a:solidFill>
                  <a:srgbClr val="7E7E7E"/>
                </a:solidFill>
                <a:effectLst/>
                <a:uLnTx/>
                <a:uFillTx/>
                <a:latin typeface="Calibri"/>
                <a:ea typeface="+mn-ea"/>
                <a:cs typeface="Calibri"/>
              </a:rPr>
              <a:t>A</a:t>
            </a:r>
            <a:r>
              <a:rPr kumimoji="0" sz="900" b="1" i="0" u="none" strike="noStrike" kern="1200" cap="none" spc="-5" normalizeH="0" baseline="0" noProof="0" dirty="0">
                <a:ln>
                  <a:noFill/>
                </a:ln>
                <a:solidFill>
                  <a:srgbClr val="7E7E7E"/>
                </a:solidFill>
                <a:effectLst/>
                <a:uLnTx/>
                <a:uFillTx/>
                <a:latin typeface="Calibri"/>
                <a:ea typeface="+mn-ea"/>
                <a:cs typeface="Calibri"/>
              </a:rPr>
              <a:t>L</a:t>
            </a:r>
            <a:r>
              <a:rPr kumimoji="0" sz="900" b="1" i="0" u="none" strike="noStrike" kern="1200" cap="none" spc="0" normalizeH="0" baseline="0" noProof="0" dirty="0">
                <a:ln>
                  <a:noFill/>
                </a:ln>
                <a:solidFill>
                  <a:srgbClr val="7E7E7E"/>
                </a:solidFill>
                <a:effectLst/>
                <a:uLnTx/>
                <a:uFillTx/>
                <a:latin typeface="Calibri"/>
                <a:ea typeface="+mn-ea"/>
                <a:cs typeface="Calibri"/>
              </a:rPr>
              <a:t> P</a:t>
            </a:r>
            <a:r>
              <a:rPr kumimoji="0" sz="900" b="1" i="0" u="none" strike="noStrike" kern="1200" cap="none" spc="-10" normalizeH="0" baseline="0" noProof="0" dirty="0">
                <a:ln>
                  <a:noFill/>
                </a:ln>
                <a:solidFill>
                  <a:srgbClr val="7E7E7E"/>
                </a:solidFill>
                <a:effectLst/>
                <a:uLnTx/>
                <a:uFillTx/>
                <a:latin typeface="Calibri"/>
                <a:ea typeface="+mn-ea"/>
                <a:cs typeface="Calibri"/>
              </a:rPr>
              <a:t>R</a:t>
            </a:r>
            <a:r>
              <a:rPr kumimoji="0" sz="900" b="1" i="0" u="none" strike="noStrike" kern="1200" cap="none" spc="0" normalizeH="0" baseline="0" noProof="0" dirty="0">
                <a:ln>
                  <a:noFill/>
                </a:ln>
                <a:solidFill>
                  <a:srgbClr val="7E7E7E"/>
                </a:solidFill>
                <a:effectLst/>
                <a:uLnTx/>
                <a:uFillTx/>
                <a:latin typeface="Calibri"/>
                <a:ea typeface="+mn-ea"/>
                <a:cs typeface="Calibri"/>
              </a:rPr>
              <a:t>O</a:t>
            </a:r>
            <a:r>
              <a:rPr kumimoji="0" sz="900" b="1" i="0" u="none" strike="noStrike" kern="1200" cap="none" spc="-15" normalizeH="0" baseline="0" noProof="0" dirty="0">
                <a:ln>
                  <a:noFill/>
                </a:ln>
                <a:solidFill>
                  <a:srgbClr val="7E7E7E"/>
                </a:solidFill>
                <a:effectLst/>
                <a:uLnTx/>
                <a:uFillTx/>
                <a:latin typeface="Calibri"/>
                <a:ea typeface="+mn-ea"/>
                <a:cs typeface="Calibri"/>
              </a:rPr>
              <a:t>F</a:t>
            </a:r>
            <a:r>
              <a:rPr kumimoji="0" sz="900" b="1" i="0" u="none" strike="noStrike" kern="1200" cap="none" spc="0" normalizeH="0" baseline="0" noProof="0" dirty="0">
                <a:ln>
                  <a:noFill/>
                </a:ln>
                <a:solidFill>
                  <a:srgbClr val="7E7E7E"/>
                </a:solidFill>
                <a:effectLst/>
                <a:uLnTx/>
                <a:uFillTx/>
                <a:latin typeface="Calibri"/>
                <a:ea typeface="+mn-ea"/>
                <a:cs typeface="Calibri"/>
              </a:rPr>
              <a:t>E</a:t>
            </a:r>
            <a:r>
              <a:rPr kumimoji="0" sz="900" b="1" i="0" u="none" strike="noStrike" kern="1200" cap="none" spc="-10" normalizeH="0" baseline="0" noProof="0" dirty="0">
                <a:ln>
                  <a:noFill/>
                </a:ln>
                <a:solidFill>
                  <a:srgbClr val="7E7E7E"/>
                </a:solidFill>
                <a:effectLst/>
                <a:uLnTx/>
                <a:uFillTx/>
                <a:latin typeface="Calibri"/>
                <a:ea typeface="+mn-ea"/>
                <a:cs typeface="Calibri"/>
              </a:rPr>
              <a:t>SS</a:t>
            </a:r>
            <a:r>
              <a:rPr kumimoji="0" sz="900" b="1" i="0" u="none" strike="noStrike" kern="1200" cap="none" spc="-5" normalizeH="0" baseline="0" noProof="0" dirty="0">
                <a:ln>
                  <a:noFill/>
                </a:ln>
                <a:solidFill>
                  <a:srgbClr val="7E7E7E"/>
                </a:solidFill>
                <a:effectLst/>
                <a:uLnTx/>
                <a:uFillTx/>
                <a:latin typeface="Calibri"/>
                <a:ea typeface="+mn-ea"/>
                <a:cs typeface="Calibri"/>
              </a:rPr>
              <a:t>I</a:t>
            </a:r>
            <a:r>
              <a:rPr kumimoji="0" sz="900" b="1" i="0" u="none" strike="noStrike" kern="1200" cap="none" spc="0" normalizeH="0" baseline="0" noProof="0" dirty="0">
                <a:ln>
                  <a:noFill/>
                </a:ln>
                <a:solidFill>
                  <a:srgbClr val="7E7E7E"/>
                </a:solidFill>
                <a:effectLst/>
                <a:uLnTx/>
                <a:uFillTx/>
                <a:latin typeface="Calibri"/>
                <a:ea typeface="+mn-ea"/>
                <a:cs typeface="Calibri"/>
              </a:rPr>
              <a:t>O</a:t>
            </a:r>
            <a:r>
              <a:rPr kumimoji="0" sz="900" b="1" i="0" u="none" strike="noStrike" kern="1200" cap="none" spc="-20" normalizeH="0" baseline="0" noProof="0" dirty="0">
                <a:ln>
                  <a:noFill/>
                </a:ln>
                <a:solidFill>
                  <a:srgbClr val="7E7E7E"/>
                </a:solidFill>
                <a:effectLst/>
                <a:uLnTx/>
                <a:uFillTx/>
                <a:latin typeface="Calibri"/>
                <a:ea typeface="+mn-ea"/>
                <a:cs typeface="Calibri"/>
              </a:rPr>
              <a:t>NA</a:t>
            </a:r>
            <a:r>
              <a:rPr kumimoji="0" sz="900" b="1" i="0" u="none" strike="noStrike" kern="1200" cap="none" spc="-5" normalizeH="0" baseline="0" noProof="0" dirty="0">
                <a:ln>
                  <a:noFill/>
                </a:ln>
                <a:solidFill>
                  <a:srgbClr val="7E7E7E"/>
                </a:solidFill>
                <a:effectLst/>
                <a:uLnTx/>
                <a:uFillTx/>
                <a:latin typeface="Calibri"/>
                <a:ea typeface="+mn-ea"/>
                <a:cs typeface="Calibri"/>
              </a:rPr>
              <a:t>L,</a:t>
            </a:r>
            <a:r>
              <a:rPr kumimoji="0" sz="900" b="1" i="0" u="none" strike="noStrike" kern="1200" cap="none" spc="5" normalizeH="0" baseline="0" noProof="0" dirty="0">
                <a:ln>
                  <a:noFill/>
                </a:ln>
                <a:solidFill>
                  <a:srgbClr val="7E7E7E"/>
                </a:solidFill>
                <a:effectLst/>
                <a:uLnTx/>
                <a:uFillTx/>
                <a:latin typeface="Calibri"/>
                <a:ea typeface="+mn-ea"/>
                <a:cs typeface="Calibri"/>
              </a:rPr>
              <a:t> </a:t>
            </a:r>
            <a:r>
              <a:rPr kumimoji="0" sz="900" b="1" i="0" u="none" strike="noStrike" kern="1200" cap="none" spc="-10" normalizeH="0" baseline="0" noProof="0" dirty="0">
                <a:ln>
                  <a:noFill/>
                </a:ln>
                <a:solidFill>
                  <a:srgbClr val="7E7E7E"/>
                </a:solidFill>
                <a:effectLst/>
                <a:uLnTx/>
                <a:uFillTx/>
                <a:latin typeface="Calibri"/>
                <a:ea typeface="+mn-ea"/>
                <a:cs typeface="Calibri"/>
              </a:rPr>
              <a:t>R</a:t>
            </a:r>
            <a:r>
              <a:rPr kumimoji="0" sz="900" b="1" i="0" u="none" strike="noStrike" kern="1200" cap="none" spc="-5" normalizeH="0" baseline="0" noProof="0" dirty="0">
                <a:ln>
                  <a:noFill/>
                </a:ln>
                <a:solidFill>
                  <a:srgbClr val="7E7E7E"/>
                </a:solidFill>
                <a:effectLst/>
                <a:uLnTx/>
                <a:uFillTx/>
                <a:latin typeface="Calibri"/>
                <a:ea typeface="+mn-ea"/>
                <a:cs typeface="Calibri"/>
              </a:rPr>
              <a:t>IA</a:t>
            </a:r>
            <a:r>
              <a:rPr kumimoji="0" sz="900" b="1" i="0" u="none" strike="noStrike" kern="1200" cap="none" spc="5" normalizeH="0" baseline="0" noProof="0" dirty="0">
                <a:ln>
                  <a:noFill/>
                </a:ln>
                <a:solidFill>
                  <a:srgbClr val="7E7E7E"/>
                </a:solidFill>
                <a:effectLst/>
                <a:uLnTx/>
                <a:uFillTx/>
                <a:latin typeface="Calibri"/>
                <a:ea typeface="+mn-ea"/>
                <a:cs typeface="Calibri"/>
              </a:rPr>
              <a:t> </a:t>
            </a:r>
            <a:r>
              <a:rPr kumimoji="0" sz="900" b="1" i="0" u="none" strike="noStrike" kern="1200" cap="none" spc="-10" normalizeH="0" baseline="0" noProof="0" dirty="0">
                <a:ln>
                  <a:noFill/>
                </a:ln>
                <a:solidFill>
                  <a:srgbClr val="7E7E7E"/>
                </a:solidFill>
                <a:effectLst/>
                <a:uLnTx/>
                <a:uFillTx/>
                <a:latin typeface="Calibri"/>
                <a:ea typeface="+mn-ea"/>
                <a:cs typeface="Calibri"/>
              </a:rPr>
              <a:t>AN</a:t>
            </a:r>
            <a:r>
              <a:rPr kumimoji="0" sz="900" b="1" i="0" u="none" strike="noStrike" kern="1200" cap="none" spc="0" normalizeH="0" baseline="0" noProof="0" dirty="0">
                <a:ln>
                  <a:noFill/>
                </a:ln>
                <a:solidFill>
                  <a:srgbClr val="7E7E7E"/>
                </a:solidFill>
                <a:effectLst/>
                <a:uLnTx/>
                <a:uFillTx/>
                <a:latin typeface="Calibri"/>
                <a:ea typeface="+mn-ea"/>
                <a:cs typeface="Calibri"/>
              </a:rPr>
              <a:t>D</a:t>
            </a:r>
            <a:r>
              <a:rPr kumimoji="0" sz="900" b="1" i="0" u="none" strike="noStrike" kern="1200" cap="none" spc="5" normalizeH="0" baseline="0" noProof="0" dirty="0">
                <a:ln>
                  <a:noFill/>
                </a:ln>
                <a:solidFill>
                  <a:srgbClr val="7E7E7E"/>
                </a:solidFill>
                <a:effectLst/>
                <a:uLnTx/>
                <a:uFillTx/>
                <a:latin typeface="Calibri"/>
                <a:ea typeface="+mn-ea"/>
                <a:cs typeface="Calibri"/>
              </a:rPr>
              <a:t> </a:t>
            </a:r>
            <a:r>
              <a:rPr kumimoji="0" sz="900" b="1" i="0" u="none" strike="noStrike" kern="1200" cap="none" spc="-10" normalizeH="0" baseline="0" noProof="0" dirty="0">
                <a:ln>
                  <a:noFill/>
                </a:ln>
                <a:solidFill>
                  <a:srgbClr val="7E7E7E"/>
                </a:solidFill>
                <a:effectLst/>
                <a:uLnTx/>
                <a:uFillTx/>
                <a:latin typeface="Calibri"/>
                <a:ea typeface="+mn-ea"/>
                <a:cs typeface="Calibri"/>
              </a:rPr>
              <a:t>A</a:t>
            </a:r>
            <a:r>
              <a:rPr kumimoji="0" sz="900" b="1" i="0" u="none" strike="noStrike" kern="1200" cap="none" spc="0" normalizeH="0" baseline="0" noProof="0" dirty="0">
                <a:ln>
                  <a:noFill/>
                </a:ln>
                <a:solidFill>
                  <a:srgbClr val="7E7E7E"/>
                </a:solidFill>
                <a:effectLst/>
                <a:uLnTx/>
                <a:uFillTx/>
                <a:latin typeface="Calibri"/>
                <a:ea typeface="+mn-ea"/>
                <a:cs typeface="Calibri"/>
              </a:rPr>
              <a:t>CC</a:t>
            </a:r>
            <a:r>
              <a:rPr kumimoji="0" sz="900" b="1" i="0" u="none" strike="noStrike" kern="1200" cap="none" spc="-10" normalizeH="0" baseline="0" noProof="0" dirty="0">
                <a:ln>
                  <a:noFill/>
                </a:ln>
                <a:solidFill>
                  <a:srgbClr val="7E7E7E"/>
                </a:solidFill>
                <a:effectLst/>
                <a:uLnTx/>
                <a:uFillTx/>
                <a:latin typeface="Calibri"/>
                <a:ea typeface="+mn-ea"/>
                <a:cs typeface="Calibri"/>
              </a:rPr>
              <a:t>R</a:t>
            </a:r>
            <a:r>
              <a:rPr kumimoji="0" sz="900" b="1" i="0" u="none" strike="noStrike" kern="1200" cap="none" spc="0" normalizeH="0" baseline="0" noProof="0" dirty="0">
                <a:ln>
                  <a:noFill/>
                </a:ln>
                <a:solidFill>
                  <a:srgbClr val="7E7E7E"/>
                </a:solidFill>
                <a:effectLst/>
                <a:uLnTx/>
                <a:uFillTx/>
                <a:latin typeface="Calibri"/>
                <a:ea typeface="+mn-ea"/>
                <a:cs typeface="Calibri"/>
              </a:rPr>
              <a:t>E</a:t>
            </a:r>
            <a:r>
              <a:rPr kumimoji="0" sz="900" b="1" i="0" u="none" strike="noStrike" kern="1200" cap="none" spc="-5" normalizeH="0" baseline="0" noProof="0" dirty="0">
                <a:ln>
                  <a:noFill/>
                </a:ln>
                <a:solidFill>
                  <a:srgbClr val="7E7E7E"/>
                </a:solidFill>
                <a:effectLst/>
                <a:uLnTx/>
                <a:uFillTx/>
                <a:latin typeface="Calibri"/>
                <a:ea typeface="+mn-ea"/>
                <a:cs typeface="Calibri"/>
              </a:rPr>
              <a:t>DIT</a:t>
            </a:r>
            <a:r>
              <a:rPr kumimoji="0" sz="900" b="1" i="0" u="none" strike="noStrike" kern="1200" cap="none" spc="0" normalizeH="0" baseline="0" noProof="0" dirty="0">
                <a:ln>
                  <a:noFill/>
                </a:ln>
                <a:solidFill>
                  <a:srgbClr val="7E7E7E"/>
                </a:solidFill>
                <a:effectLst/>
                <a:uLnTx/>
                <a:uFillTx/>
                <a:latin typeface="Calibri"/>
                <a:ea typeface="+mn-ea"/>
                <a:cs typeface="Calibri"/>
              </a:rPr>
              <a:t>ED</a:t>
            </a:r>
            <a:r>
              <a:rPr kumimoji="0" sz="900" b="1" i="0" u="none" strike="noStrike" kern="1200" cap="none" spc="-15" normalizeH="0" baseline="0" noProof="0" dirty="0">
                <a:ln>
                  <a:noFill/>
                </a:ln>
                <a:solidFill>
                  <a:srgbClr val="7E7E7E"/>
                </a:solidFill>
                <a:effectLst/>
                <a:uLnTx/>
                <a:uFillTx/>
                <a:latin typeface="Calibri"/>
                <a:ea typeface="+mn-ea"/>
                <a:cs typeface="Calibri"/>
              </a:rPr>
              <a:t> </a:t>
            </a:r>
            <a:r>
              <a:rPr kumimoji="0" sz="900" b="1" i="0" u="none" strike="noStrike" kern="1200" cap="none" spc="-5" normalizeH="0" baseline="0" noProof="0" dirty="0">
                <a:ln>
                  <a:noFill/>
                </a:ln>
                <a:solidFill>
                  <a:srgbClr val="7E7E7E"/>
                </a:solidFill>
                <a:effectLst/>
                <a:uLnTx/>
                <a:uFillTx/>
                <a:latin typeface="Calibri"/>
                <a:ea typeface="+mn-ea"/>
                <a:cs typeface="Calibri"/>
              </a:rPr>
              <a:t>I</a:t>
            </a:r>
            <a:r>
              <a:rPr kumimoji="0" sz="900" b="1" i="0" u="none" strike="noStrike" kern="1200" cap="none" spc="-10" normalizeH="0" baseline="0" noProof="0" dirty="0">
                <a:ln>
                  <a:noFill/>
                </a:ln>
                <a:solidFill>
                  <a:srgbClr val="7E7E7E"/>
                </a:solidFill>
                <a:effectLst/>
                <a:uLnTx/>
                <a:uFillTx/>
                <a:latin typeface="Calibri"/>
                <a:ea typeface="+mn-ea"/>
                <a:cs typeface="Calibri"/>
              </a:rPr>
              <a:t>N</a:t>
            </a:r>
            <a:r>
              <a:rPr kumimoji="0" sz="900" b="1" i="0" u="none" strike="noStrike" kern="1200" cap="none" spc="-5" normalizeH="0" baseline="0" noProof="0" dirty="0">
                <a:ln>
                  <a:noFill/>
                </a:ln>
                <a:solidFill>
                  <a:srgbClr val="7E7E7E"/>
                </a:solidFill>
                <a:effectLst/>
                <a:uLnTx/>
                <a:uFillTx/>
                <a:latin typeface="Calibri"/>
                <a:ea typeface="+mn-ea"/>
                <a:cs typeface="Calibri"/>
              </a:rPr>
              <a:t>V</a:t>
            </a:r>
            <a:r>
              <a:rPr kumimoji="0" sz="900" b="1" i="0" u="none" strike="noStrike" kern="1200" cap="none" spc="0" normalizeH="0" baseline="0" noProof="0" dirty="0">
                <a:ln>
                  <a:noFill/>
                </a:ln>
                <a:solidFill>
                  <a:srgbClr val="7E7E7E"/>
                </a:solidFill>
                <a:effectLst/>
                <a:uLnTx/>
                <a:uFillTx/>
                <a:latin typeface="Calibri"/>
                <a:ea typeface="+mn-ea"/>
                <a:cs typeface="Calibri"/>
              </a:rPr>
              <a:t>E</a:t>
            </a:r>
            <a:r>
              <a:rPr kumimoji="0" sz="900" b="1" i="0" u="none" strike="noStrike" kern="1200" cap="none" spc="-10" normalizeH="0" baseline="0" noProof="0" dirty="0">
                <a:ln>
                  <a:noFill/>
                </a:ln>
                <a:solidFill>
                  <a:srgbClr val="7E7E7E"/>
                </a:solidFill>
                <a:effectLst/>
                <a:uLnTx/>
                <a:uFillTx/>
                <a:latin typeface="Calibri"/>
                <a:ea typeface="+mn-ea"/>
                <a:cs typeface="Calibri"/>
              </a:rPr>
              <a:t>ST</a:t>
            </a:r>
            <a:r>
              <a:rPr kumimoji="0" sz="900" b="1" i="0" u="none" strike="noStrike" kern="1200" cap="none" spc="0" normalizeH="0" baseline="0" noProof="0" dirty="0">
                <a:ln>
                  <a:noFill/>
                </a:ln>
                <a:solidFill>
                  <a:srgbClr val="7E7E7E"/>
                </a:solidFill>
                <a:effectLst/>
                <a:uLnTx/>
                <a:uFillTx/>
                <a:latin typeface="Calibri"/>
                <a:ea typeface="+mn-ea"/>
                <a:cs typeface="Calibri"/>
              </a:rPr>
              <a:t>O</a:t>
            </a:r>
            <a:r>
              <a:rPr kumimoji="0" sz="900" b="1" i="0" u="none" strike="noStrike" kern="1200" cap="none" spc="-5" normalizeH="0" baseline="0" noProof="0" dirty="0">
                <a:ln>
                  <a:noFill/>
                </a:ln>
                <a:solidFill>
                  <a:srgbClr val="7E7E7E"/>
                </a:solidFill>
                <a:effectLst/>
                <a:uLnTx/>
                <a:uFillTx/>
                <a:latin typeface="Calibri"/>
                <a:ea typeface="+mn-ea"/>
                <a:cs typeface="Calibri"/>
              </a:rPr>
              <a:t>R</a:t>
            </a:r>
            <a:r>
              <a:rPr kumimoji="0" sz="900" b="1" i="0" u="none" strike="noStrike" kern="1200" cap="none" spc="10" normalizeH="0" baseline="0" noProof="0" dirty="0">
                <a:ln>
                  <a:noFill/>
                </a:ln>
                <a:solidFill>
                  <a:srgbClr val="7E7E7E"/>
                </a:solidFill>
                <a:effectLst/>
                <a:uLnTx/>
                <a:uFillTx/>
                <a:latin typeface="Calibri"/>
                <a:ea typeface="+mn-ea"/>
                <a:cs typeface="Calibri"/>
              </a:rPr>
              <a:t> </a:t>
            </a:r>
            <a:r>
              <a:rPr kumimoji="0" sz="900" b="1" i="0" u="none" strike="noStrike" kern="1200" cap="none" spc="-10" normalizeH="0" baseline="0" noProof="0" dirty="0">
                <a:ln>
                  <a:noFill/>
                </a:ln>
                <a:solidFill>
                  <a:srgbClr val="7E7E7E"/>
                </a:solidFill>
                <a:effectLst/>
                <a:uLnTx/>
                <a:uFillTx/>
                <a:latin typeface="Calibri"/>
                <a:ea typeface="+mn-ea"/>
                <a:cs typeface="Calibri"/>
              </a:rPr>
              <a:t>US</a:t>
            </a:r>
            <a:r>
              <a:rPr kumimoji="0" sz="900" b="1" i="0" u="none" strike="noStrike" kern="1200" cap="none" spc="-5" normalizeH="0" baseline="0" noProof="0" dirty="0">
                <a:ln>
                  <a:noFill/>
                </a:ln>
                <a:solidFill>
                  <a:srgbClr val="7E7E7E"/>
                </a:solidFill>
                <a:effectLst/>
                <a:uLnTx/>
                <a:uFillTx/>
                <a:latin typeface="Calibri"/>
                <a:ea typeface="+mn-ea"/>
                <a:cs typeface="Calibri"/>
              </a:rPr>
              <a:t>E</a:t>
            </a:r>
            <a:r>
              <a:rPr kumimoji="0" sz="900" b="1" i="0" u="none" strike="noStrike" kern="1200" cap="none" spc="5" normalizeH="0" baseline="0" noProof="0" dirty="0">
                <a:ln>
                  <a:noFill/>
                </a:ln>
                <a:solidFill>
                  <a:srgbClr val="7E7E7E"/>
                </a:solidFill>
                <a:effectLst/>
                <a:uLnTx/>
                <a:uFillTx/>
                <a:latin typeface="Calibri"/>
                <a:ea typeface="+mn-ea"/>
                <a:cs typeface="Calibri"/>
              </a:rPr>
              <a:t> </a:t>
            </a:r>
            <a:r>
              <a:rPr kumimoji="0" sz="900" b="1" i="0" u="none" strike="noStrike" kern="1200" cap="none" spc="0" normalizeH="0" baseline="0" noProof="0" dirty="0">
                <a:ln>
                  <a:noFill/>
                </a:ln>
                <a:solidFill>
                  <a:srgbClr val="7E7E7E"/>
                </a:solidFill>
                <a:effectLst/>
                <a:uLnTx/>
                <a:uFillTx/>
                <a:latin typeface="Calibri"/>
                <a:ea typeface="+mn-ea"/>
                <a:cs typeface="Calibri"/>
              </a:rPr>
              <a:t>O</a:t>
            </a:r>
            <a:r>
              <a:rPr kumimoji="0" sz="900" b="1" i="0" u="none" strike="noStrike" kern="1200" cap="none" spc="-20" normalizeH="0" baseline="0" noProof="0" dirty="0">
                <a:ln>
                  <a:noFill/>
                </a:ln>
                <a:solidFill>
                  <a:srgbClr val="7E7E7E"/>
                </a:solidFill>
                <a:effectLst/>
                <a:uLnTx/>
                <a:uFillTx/>
                <a:latin typeface="Calibri"/>
                <a:ea typeface="+mn-ea"/>
                <a:cs typeface="Calibri"/>
              </a:rPr>
              <a:t>N</a:t>
            </a:r>
            <a:r>
              <a:rPr kumimoji="0" sz="900" b="1" i="0" u="none" strike="noStrike" kern="1200" cap="none" spc="-5" normalizeH="0" baseline="0" noProof="0" dirty="0">
                <a:ln>
                  <a:noFill/>
                </a:ln>
                <a:solidFill>
                  <a:srgbClr val="7E7E7E"/>
                </a:solidFill>
                <a:effectLst/>
                <a:uLnTx/>
                <a:uFillTx/>
                <a:latin typeface="Calibri"/>
                <a:ea typeface="+mn-ea"/>
                <a:cs typeface="Calibri"/>
              </a:rPr>
              <a:t>LY</a:t>
            </a:r>
            <a:endParaRPr kumimoji="0" sz="900" b="0" i="0" u="none" strike="noStrike" kern="1200" cap="none" spc="0" normalizeH="0" baseline="0" noProof="0">
              <a:ln>
                <a:noFill/>
              </a:ln>
              <a:solidFill>
                <a:srgbClr val="000000"/>
              </a:solidFill>
              <a:effectLst/>
              <a:uLnTx/>
              <a:uFillTx/>
              <a:latin typeface="Calibri"/>
              <a:ea typeface="+mn-ea"/>
              <a:cs typeface="Calibri"/>
            </a:endParaRPr>
          </a:p>
        </p:txBody>
      </p:sp>
    </p:spTree>
    <p:extLst>
      <p:ext uri="{BB962C8B-B14F-4D97-AF65-F5344CB8AC3E}">
        <p14:creationId xmlns:p14="http://schemas.microsoft.com/office/powerpoint/2010/main" val="4021342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69161-84A8-664F-8E0F-868C724125AC}"/>
              </a:ext>
            </a:extLst>
          </p:cNvPr>
          <p:cNvSpPr/>
          <p:nvPr/>
        </p:nvSpPr>
        <p:spPr>
          <a:xfrm>
            <a:off x="587828" y="1449975"/>
            <a:ext cx="11210741" cy="36990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2439763-822A-CD47-9DA5-EE0DFEBC26C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AC8F1-644E-114D-B918-AE00D545996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10" name="Picture 9" descr="Graphical user interface, application&#10;&#10;Description automatically generated">
            <a:extLst>
              <a:ext uri="{FF2B5EF4-FFF2-40B4-BE49-F238E27FC236}">
                <a16:creationId xmlns:a16="http://schemas.microsoft.com/office/drawing/2014/main" id="{5A6BECBE-ED56-F641-916E-8FB1AC3B58B1}"/>
              </a:ext>
            </a:extLst>
          </p:cNvPr>
          <p:cNvPicPr>
            <a:picLocks noChangeAspect="1"/>
          </p:cNvPicPr>
          <p:nvPr/>
        </p:nvPicPr>
        <p:blipFill rotWithShape="1">
          <a:blip r:embed="rId2"/>
          <a:srcRect r="77402" b="42316"/>
          <a:stretch/>
        </p:blipFill>
        <p:spPr>
          <a:xfrm>
            <a:off x="775218" y="1659554"/>
            <a:ext cx="1238632" cy="3067431"/>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8205A262-852B-CF45-868D-ED126632F93C}"/>
              </a:ext>
            </a:extLst>
          </p:cNvPr>
          <p:cNvPicPr>
            <a:picLocks noChangeAspect="1"/>
          </p:cNvPicPr>
          <p:nvPr/>
        </p:nvPicPr>
        <p:blipFill rotWithShape="1">
          <a:blip r:embed="rId2"/>
          <a:srcRect t="58761" r="77999"/>
          <a:stretch/>
        </p:blipFill>
        <p:spPr>
          <a:xfrm>
            <a:off x="4467490" y="1528148"/>
            <a:ext cx="1205903" cy="2192922"/>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41B5B760-FF02-3040-A247-388A3D971518}"/>
              </a:ext>
            </a:extLst>
          </p:cNvPr>
          <p:cNvPicPr>
            <a:picLocks noChangeAspect="1"/>
          </p:cNvPicPr>
          <p:nvPr/>
        </p:nvPicPr>
        <p:blipFill rotWithShape="1">
          <a:blip r:embed="rId2"/>
          <a:srcRect l="80370" b="81400"/>
          <a:stretch/>
        </p:blipFill>
        <p:spPr>
          <a:xfrm>
            <a:off x="4516875" y="3849556"/>
            <a:ext cx="1075973" cy="989065"/>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55CD0A9A-9FA1-4C4C-944E-E3D46136CACA}"/>
              </a:ext>
            </a:extLst>
          </p:cNvPr>
          <p:cNvPicPr>
            <a:picLocks noChangeAspect="1"/>
          </p:cNvPicPr>
          <p:nvPr/>
        </p:nvPicPr>
        <p:blipFill rotWithShape="1">
          <a:blip r:embed="rId2"/>
          <a:srcRect l="81041" t="18908" b="18773"/>
          <a:stretch/>
        </p:blipFill>
        <p:spPr>
          <a:xfrm>
            <a:off x="8432122" y="1565860"/>
            <a:ext cx="1039183" cy="3313929"/>
          </a:xfrm>
          <a:prstGeom prst="rect">
            <a:avLst/>
          </a:prstGeom>
        </p:spPr>
      </p:pic>
      <p:sp>
        <p:nvSpPr>
          <p:cNvPr id="14" name="Title 3">
            <a:extLst>
              <a:ext uri="{FF2B5EF4-FFF2-40B4-BE49-F238E27FC236}">
                <a16:creationId xmlns:a16="http://schemas.microsoft.com/office/drawing/2014/main" id="{0449B31E-9206-F941-A2D0-709AFCBABFAB}"/>
              </a:ext>
            </a:extLst>
          </p:cNvPr>
          <p:cNvSpPr txBox="1">
            <a:spLocks/>
          </p:cNvSpPr>
          <p:nvPr/>
        </p:nvSpPr>
        <p:spPr>
          <a:xfrm>
            <a:off x="495300" y="25016"/>
            <a:ext cx="11600906" cy="1325880"/>
          </a:xfrm>
          <a:prstGeom prst="rect">
            <a:avLst/>
          </a:prstGeom>
        </p:spPr>
        <p:txBody>
          <a:bodyPr vert="horz" lIns="91440" tIns="45720" rIns="91440" bIns="45720" rtlCol="0" anchor="ctr">
            <a:noAutofit/>
          </a:bodyPr>
          <a:lstStyle>
            <a:lvl1pPr>
              <a:lnSpc>
                <a:spcPct val="90000"/>
              </a:lnSpc>
              <a:spcBef>
                <a:spcPct val="0"/>
              </a:spcBef>
              <a:buNone/>
              <a:defRPr sz="3600" b="1" cap="none" spc="0">
                <a:ln w="22225">
                  <a:noFill/>
                  <a:prstDash val="solid"/>
                </a:ln>
                <a:gradFill flip="none" rotWithShape="1">
                  <a:gsLst>
                    <a:gs pos="0">
                      <a:schemeClr val="accent1"/>
                    </a:gs>
                    <a:gs pos="100000">
                      <a:schemeClr val="accent2"/>
                    </a:gs>
                  </a:gsLst>
                  <a:lin ang="0" scaled="1"/>
                  <a:tileRect/>
                </a:gra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w="22225">
                  <a:noFill/>
                  <a:prstDash val="solid"/>
                </a:ln>
                <a:gradFill flip="none" rotWithShape="1">
                  <a:gsLst>
                    <a:gs pos="0">
                      <a:srgbClr val="045073"/>
                    </a:gs>
                    <a:gs pos="100000">
                      <a:srgbClr val="0A87A5"/>
                    </a:gs>
                  </a:gsLst>
                  <a:lin ang="0" scaled="1"/>
                  <a:tileRect/>
                </a:gradFill>
                <a:effectLst/>
                <a:uLnTx/>
                <a:uFillTx/>
                <a:latin typeface="Calibri" panose="020F0502020204030204" pitchFamily="34" charset="0"/>
                <a:ea typeface="+mj-ea"/>
                <a:cs typeface="Calibri" panose="020F0502020204030204" pitchFamily="34" charset="0"/>
              </a:rPr>
              <a:t>Ben’s Competitive Strengths</a:t>
            </a:r>
          </a:p>
        </p:txBody>
      </p:sp>
      <p:sp>
        <p:nvSpPr>
          <p:cNvPr id="15" name="TextBox 14">
            <a:extLst>
              <a:ext uri="{FF2B5EF4-FFF2-40B4-BE49-F238E27FC236}">
                <a16:creationId xmlns:a16="http://schemas.microsoft.com/office/drawing/2014/main" id="{E852C2E1-D162-4742-B5B6-0BACACE53D24}"/>
              </a:ext>
            </a:extLst>
          </p:cNvPr>
          <p:cNvSpPr txBox="1"/>
          <p:nvPr/>
        </p:nvSpPr>
        <p:spPr>
          <a:xfrm>
            <a:off x="1936060" y="1903160"/>
            <a:ext cx="22903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45073"/>
                </a:solidFill>
                <a:effectLst/>
                <a:uLnTx/>
                <a:uFillTx/>
                <a:latin typeface="Calibri" panose="020F0502020204030204"/>
                <a:ea typeface="+mn-ea"/>
                <a:cs typeface="+mn-cs"/>
              </a:rPr>
              <a:t>First mover</a:t>
            </a:r>
          </a:p>
        </p:txBody>
      </p:sp>
      <p:sp>
        <p:nvSpPr>
          <p:cNvPr id="16" name="TextBox 15">
            <a:extLst>
              <a:ext uri="{FF2B5EF4-FFF2-40B4-BE49-F238E27FC236}">
                <a16:creationId xmlns:a16="http://schemas.microsoft.com/office/drawing/2014/main" id="{C8BB4152-B17C-D041-A69C-F1ABE1F61948}"/>
              </a:ext>
            </a:extLst>
          </p:cNvPr>
          <p:cNvSpPr txBox="1"/>
          <p:nvPr/>
        </p:nvSpPr>
        <p:spPr>
          <a:xfrm>
            <a:off x="1936060" y="2991731"/>
            <a:ext cx="22903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45073"/>
                </a:solidFill>
                <a:effectLst/>
                <a:uLnTx/>
                <a:uFillTx/>
                <a:latin typeface="Calibri" panose="020F0502020204030204"/>
                <a:ea typeface="+mn-ea"/>
                <a:cs typeface="+mn-cs"/>
              </a:rPr>
              <a:t>Proprietary technologies</a:t>
            </a:r>
          </a:p>
        </p:txBody>
      </p:sp>
      <p:sp>
        <p:nvSpPr>
          <p:cNvPr id="17" name="TextBox 16">
            <a:extLst>
              <a:ext uri="{FF2B5EF4-FFF2-40B4-BE49-F238E27FC236}">
                <a16:creationId xmlns:a16="http://schemas.microsoft.com/office/drawing/2014/main" id="{9E83BFD7-4A6D-CB4D-A122-776EBB73F3D2}"/>
              </a:ext>
            </a:extLst>
          </p:cNvPr>
          <p:cNvSpPr txBox="1"/>
          <p:nvPr/>
        </p:nvSpPr>
        <p:spPr>
          <a:xfrm>
            <a:off x="1936060" y="4081223"/>
            <a:ext cx="24306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45073"/>
                </a:solidFill>
                <a:effectLst/>
                <a:uLnTx/>
                <a:uFillTx/>
                <a:latin typeface="Calibri" panose="020F0502020204030204"/>
                <a:ea typeface="+mn-ea"/>
                <a:cs typeface="+mn-cs"/>
              </a:rPr>
              <a:t>Simple, rapid and cost-effective customer experience</a:t>
            </a:r>
          </a:p>
        </p:txBody>
      </p:sp>
      <p:sp>
        <p:nvSpPr>
          <p:cNvPr id="18" name="TextBox 17">
            <a:extLst>
              <a:ext uri="{FF2B5EF4-FFF2-40B4-BE49-F238E27FC236}">
                <a16:creationId xmlns:a16="http://schemas.microsoft.com/office/drawing/2014/main" id="{C90A9FF1-B41F-424B-8406-5475AC08473C}"/>
              </a:ext>
            </a:extLst>
          </p:cNvPr>
          <p:cNvSpPr txBox="1"/>
          <p:nvPr/>
        </p:nvSpPr>
        <p:spPr>
          <a:xfrm>
            <a:off x="5568956" y="1903160"/>
            <a:ext cx="19450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45073"/>
                </a:solidFill>
                <a:effectLst/>
                <a:uLnTx/>
                <a:uFillTx/>
                <a:latin typeface="Calibri" panose="020F0502020204030204"/>
                <a:ea typeface="+mn-ea"/>
                <a:cs typeface="+mn-cs"/>
              </a:rPr>
              <a:t>Permanent balance sheet capital</a:t>
            </a:r>
          </a:p>
        </p:txBody>
      </p:sp>
      <p:sp>
        <p:nvSpPr>
          <p:cNvPr id="19" name="TextBox 18">
            <a:extLst>
              <a:ext uri="{FF2B5EF4-FFF2-40B4-BE49-F238E27FC236}">
                <a16:creationId xmlns:a16="http://schemas.microsoft.com/office/drawing/2014/main" id="{09D01640-B9A2-4E4A-86D4-A720A615A4F3}"/>
              </a:ext>
            </a:extLst>
          </p:cNvPr>
          <p:cNvSpPr txBox="1"/>
          <p:nvPr/>
        </p:nvSpPr>
        <p:spPr>
          <a:xfrm>
            <a:off x="5568956" y="2991731"/>
            <a:ext cx="266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45073"/>
                </a:solidFill>
                <a:effectLst/>
                <a:uLnTx/>
                <a:uFillTx/>
                <a:latin typeface="Calibri" panose="020F0502020204030204"/>
                <a:ea typeface="+mn-ea"/>
                <a:cs typeface="+mn-cs"/>
              </a:rPr>
              <a:t>Unique charter structure</a:t>
            </a:r>
          </a:p>
        </p:txBody>
      </p:sp>
      <p:sp>
        <p:nvSpPr>
          <p:cNvPr id="20" name="TextBox 19">
            <a:extLst>
              <a:ext uri="{FF2B5EF4-FFF2-40B4-BE49-F238E27FC236}">
                <a16:creationId xmlns:a16="http://schemas.microsoft.com/office/drawing/2014/main" id="{EA1FCE0F-E6BF-D54F-8B40-3F27310BFC13}"/>
              </a:ext>
            </a:extLst>
          </p:cNvPr>
          <p:cNvSpPr txBox="1"/>
          <p:nvPr/>
        </p:nvSpPr>
        <p:spPr>
          <a:xfrm>
            <a:off x="5568956" y="4081223"/>
            <a:ext cx="25269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45073"/>
                </a:solidFill>
                <a:effectLst/>
                <a:uLnTx/>
                <a:uFillTx/>
                <a:latin typeface="Calibri" panose="020F0502020204030204"/>
                <a:ea typeface="+mn-ea"/>
                <a:cs typeface="+mn-cs"/>
              </a:rPr>
              <a:t>Flexible and tax-efficient product portfolio</a:t>
            </a:r>
          </a:p>
        </p:txBody>
      </p:sp>
      <p:sp>
        <p:nvSpPr>
          <p:cNvPr id="21" name="TextBox 20">
            <a:extLst>
              <a:ext uri="{FF2B5EF4-FFF2-40B4-BE49-F238E27FC236}">
                <a16:creationId xmlns:a16="http://schemas.microsoft.com/office/drawing/2014/main" id="{BF4DBBCA-3326-AC43-AA5A-AC9ADE814E7F}"/>
              </a:ext>
            </a:extLst>
          </p:cNvPr>
          <p:cNvSpPr txBox="1"/>
          <p:nvPr/>
        </p:nvSpPr>
        <p:spPr>
          <a:xfrm>
            <a:off x="9441720" y="1903160"/>
            <a:ext cx="21880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45073"/>
                </a:solidFill>
                <a:effectLst/>
                <a:uLnTx/>
                <a:uFillTx/>
                <a:latin typeface="Calibri" panose="020F0502020204030204"/>
                <a:ea typeface="+mn-ea"/>
                <a:cs typeface="+mn-cs"/>
              </a:rPr>
              <a:t>Multiple owned channels of origination</a:t>
            </a:r>
          </a:p>
        </p:txBody>
      </p:sp>
      <p:sp>
        <p:nvSpPr>
          <p:cNvPr id="22" name="TextBox 21">
            <a:extLst>
              <a:ext uri="{FF2B5EF4-FFF2-40B4-BE49-F238E27FC236}">
                <a16:creationId xmlns:a16="http://schemas.microsoft.com/office/drawing/2014/main" id="{9E70FC5B-0DE1-9947-8DBF-436D60BFAB98}"/>
              </a:ext>
            </a:extLst>
          </p:cNvPr>
          <p:cNvSpPr txBox="1"/>
          <p:nvPr/>
        </p:nvSpPr>
        <p:spPr>
          <a:xfrm>
            <a:off x="9441720" y="2991731"/>
            <a:ext cx="218807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45073"/>
                </a:solidFill>
                <a:effectLst/>
                <a:uLnTx/>
                <a:uFillTx/>
                <a:latin typeface="Calibri" panose="020F0502020204030204"/>
                <a:ea typeface="+mn-ea"/>
                <a:cs typeface="+mn-cs"/>
              </a:rPr>
              <a:t>Culture</a:t>
            </a:r>
          </a:p>
        </p:txBody>
      </p:sp>
      <p:sp>
        <p:nvSpPr>
          <p:cNvPr id="23" name="TextBox 22">
            <a:extLst>
              <a:ext uri="{FF2B5EF4-FFF2-40B4-BE49-F238E27FC236}">
                <a16:creationId xmlns:a16="http://schemas.microsoft.com/office/drawing/2014/main" id="{C8F2414E-9C06-7245-91E7-8DD705230FD9}"/>
              </a:ext>
            </a:extLst>
          </p:cNvPr>
          <p:cNvSpPr txBox="1"/>
          <p:nvPr/>
        </p:nvSpPr>
        <p:spPr>
          <a:xfrm>
            <a:off x="9441720" y="4081223"/>
            <a:ext cx="218807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45073"/>
                </a:solidFill>
                <a:effectLst/>
                <a:uLnTx/>
                <a:uFillTx/>
                <a:latin typeface="Calibri" panose="020F0502020204030204"/>
                <a:ea typeface="+mn-ea"/>
                <a:cs typeface="+mn-cs"/>
              </a:rPr>
              <a:t>Leadership</a:t>
            </a:r>
          </a:p>
        </p:txBody>
      </p:sp>
      <p:sp>
        <p:nvSpPr>
          <p:cNvPr id="25" name="Rectangle 24">
            <a:extLst>
              <a:ext uri="{FF2B5EF4-FFF2-40B4-BE49-F238E27FC236}">
                <a16:creationId xmlns:a16="http://schemas.microsoft.com/office/drawing/2014/main" id="{B6CF0FBE-D5D2-EA41-94D5-57DC4EC30D23}"/>
              </a:ext>
            </a:extLst>
          </p:cNvPr>
          <p:cNvSpPr/>
          <p:nvPr/>
        </p:nvSpPr>
        <p:spPr>
          <a:xfrm>
            <a:off x="587828" y="5131679"/>
            <a:ext cx="11210741" cy="4657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B00BDD5-58AE-5D40-8BF6-4EC5C774351D}"/>
              </a:ext>
            </a:extLst>
          </p:cNvPr>
          <p:cNvSpPr/>
          <p:nvPr/>
        </p:nvSpPr>
        <p:spPr>
          <a:xfrm>
            <a:off x="587828" y="1390317"/>
            <a:ext cx="11210741" cy="6157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Footer Placeholder 3">
            <a:extLst>
              <a:ext uri="{FF2B5EF4-FFF2-40B4-BE49-F238E27FC236}">
                <a16:creationId xmlns:a16="http://schemas.microsoft.com/office/drawing/2014/main" id="{DA587A8B-A299-2C42-98C3-4E7B46C3D511}"/>
              </a:ext>
            </a:extLst>
          </p:cNvPr>
          <p:cNvSpPr txBox="1">
            <a:spLocks/>
          </p:cNvSpPr>
          <p:nvPr/>
        </p:nvSpPr>
        <p:spPr>
          <a:xfrm>
            <a:off x="2511881" y="6343782"/>
            <a:ext cx="71247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FOR FINANCIAL PROFESSIONAL, RIA AND ACCREDITED INVESTOR USE ONLY</a:t>
            </a:r>
            <a:endParaRPr kumimoji="0" lang="en-US" sz="9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962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5300" y="6074664"/>
            <a:ext cx="612647" cy="5150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object 3"/>
          <p:cNvSpPr txBox="1"/>
          <p:nvPr/>
        </p:nvSpPr>
        <p:spPr>
          <a:xfrm>
            <a:off x="11435588" y="6418326"/>
            <a:ext cx="180975" cy="1778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10" normalizeH="0" baseline="0" noProof="0" dirty="0">
                <a:ln>
                  <a:noFill/>
                </a:ln>
                <a:solidFill>
                  <a:srgbClr val="888888"/>
                </a:solidFill>
                <a:effectLst/>
                <a:uLnTx/>
                <a:uFillTx/>
                <a:latin typeface="Calibri"/>
                <a:ea typeface="+mn-ea"/>
                <a:cs typeface="Calibri"/>
              </a:rPr>
              <a:t>17</a:t>
            </a:r>
            <a:endParaRPr kumimoji="0"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4" name="object 4"/>
          <p:cNvSpPr txBox="1"/>
          <p:nvPr/>
        </p:nvSpPr>
        <p:spPr>
          <a:xfrm>
            <a:off x="2474235" y="1479334"/>
            <a:ext cx="8982710" cy="37465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250" b="1" i="0" u="none" strike="noStrike" kern="1200" cap="none" spc="-15" normalizeH="0" baseline="0" noProof="0" dirty="0">
                <a:ln>
                  <a:noFill/>
                </a:ln>
                <a:solidFill>
                  <a:srgbClr val="0986A4"/>
                </a:solidFill>
                <a:effectLst/>
                <a:uLnTx/>
                <a:uFillTx/>
                <a:latin typeface="Calibri"/>
                <a:ea typeface="+mn-ea"/>
                <a:cs typeface="Calibri"/>
              </a:rPr>
              <a:t>C</a:t>
            </a:r>
            <a:r>
              <a:rPr kumimoji="0" sz="1250" b="1" i="0" u="none" strike="noStrike" kern="1200" cap="none" spc="-10" normalizeH="0" baseline="0" noProof="0" dirty="0">
                <a:ln>
                  <a:noFill/>
                </a:ln>
                <a:solidFill>
                  <a:srgbClr val="0986A4"/>
                </a:solidFill>
                <a:effectLst/>
                <a:uLnTx/>
                <a:uFillTx/>
                <a:latin typeface="Calibri"/>
                <a:ea typeface="+mn-ea"/>
                <a:cs typeface="Calibri"/>
              </a:rPr>
              <a:t>o</a:t>
            </a:r>
            <a:r>
              <a:rPr kumimoji="0" sz="1250" b="1" i="0" u="none" strike="noStrike" kern="1200" cap="none" spc="-20" normalizeH="0" baseline="0" noProof="0" dirty="0">
                <a:ln>
                  <a:noFill/>
                </a:ln>
                <a:solidFill>
                  <a:srgbClr val="0986A4"/>
                </a:solidFill>
                <a:effectLst/>
                <a:uLnTx/>
                <a:uFillTx/>
                <a:latin typeface="Calibri"/>
                <a:ea typeface="+mn-ea"/>
                <a:cs typeface="Calibri"/>
              </a:rPr>
              <a:t>p</a:t>
            </a:r>
            <a:r>
              <a:rPr kumimoji="0" sz="1250" b="1" i="0" u="none" strike="noStrike" kern="1200" cap="none" spc="-15" normalizeH="0" baseline="0" noProof="0" dirty="0">
                <a:ln>
                  <a:noFill/>
                </a:ln>
                <a:solidFill>
                  <a:srgbClr val="0986A4"/>
                </a:solidFill>
                <a:effectLst/>
                <a:uLnTx/>
                <a:uFillTx/>
                <a:latin typeface="Calibri"/>
                <a:ea typeface="+mn-ea"/>
                <a:cs typeface="Calibri"/>
              </a:rPr>
              <a:t>y</a:t>
            </a:r>
            <a:r>
              <a:rPr kumimoji="0" sz="1250" b="1" i="0" u="none" strike="noStrike" kern="1200" cap="none" spc="-5" normalizeH="0" baseline="0" noProof="0" dirty="0">
                <a:ln>
                  <a:noFill/>
                </a:ln>
                <a:solidFill>
                  <a:srgbClr val="0986A4"/>
                </a:solidFill>
                <a:effectLst/>
                <a:uLnTx/>
                <a:uFillTx/>
                <a:latin typeface="Calibri"/>
                <a:ea typeface="+mn-ea"/>
                <a:cs typeface="Calibri"/>
              </a:rPr>
              <a:t>r</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15" normalizeH="0" baseline="0" noProof="0" dirty="0">
                <a:ln>
                  <a:noFill/>
                </a:ln>
                <a:solidFill>
                  <a:srgbClr val="0986A4"/>
                </a:solidFill>
                <a:effectLst/>
                <a:uLnTx/>
                <a:uFillTx/>
                <a:latin typeface="Calibri"/>
                <a:ea typeface="+mn-ea"/>
                <a:cs typeface="Calibri"/>
              </a:rPr>
              <a:t>g</a:t>
            </a:r>
            <a:r>
              <a:rPr kumimoji="0" sz="1250" b="1" i="0" u="none" strike="noStrike" kern="1200" cap="none" spc="-20" normalizeH="0" baseline="0" noProof="0" dirty="0">
                <a:ln>
                  <a:noFill/>
                </a:ln>
                <a:solidFill>
                  <a:srgbClr val="0986A4"/>
                </a:solidFill>
                <a:effectLst/>
                <a:uLnTx/>
                <a:uFillTx/>
                <a:latin typeface="Calibri"/>
                <a:ea typeface="+mn-ea"/>
                <a:cs typeface="Calibri"/>
              </a:rPr>
              <a:t>h</a:t>
            </a:r>
            <a:r>
              <a:rPr kumimoji="0" sz="1250" b="1" i="0" u="none" strike="noStrike" kern="1200" cap="none" spc="-5" normalizeH="0" baseline="0" noProof="0" dirty="0">
                <a:ln>
                  <a:noFill/>
                </a:ln>
                <a:solidFill>
                  <a:srgbClr val="0986A4"/>
                </a:solidFill>
                <a:effectLst/>
                <a:uLnTx/>
                <a:uFillTx/>
                <a:latin typeface="Calibri"/>
                <a:ea typeface="+mn-ea"/>
                <a:cs typeface="Calibri"/>
              </a:rPr>
              <a:t>t</a:t>
            </a:r>
            <a:r>
              <a:rPr kumimoji="0" sz="1250" b="1" i="0" u="none" strike="noStrike" kern="1200" cap="none" spc="25" normalizeH="0" baseline="0" noProof="0" dirty="0">
                <a:ln>
                  <a:noFill/>
                </a:ln>
                <a:solidFill>
                  <a:srgbClr val="0986A4"/>
                </a:solidFill>
                <a:effectLst/>
                <a:uLnTx/>
                <a:uFillTx/>
                <a:latin typeface="Calibri"/>
                <a:ea typeface="+mn-ea"/>
                <a:cs typeface="Calibri"/>
              </a:rPr>
              <a:t> </a:t>
            </a:r>
            <a:r>
              <a:rPr kumimoji="0" sz="1250" b="1" i="0" u="none" strike="noStrike" kern="1200" cap="none" spc="-5" normalizeH="0" baseline="0" noProof="0" dirty="0">
                <a:ln>
                  <a:noFill/>
                </a:ln>
                <a:solidFill>
                  <a:srgbClr val="0986A4"/>
                </a:solidFill>
                <a:effectLst/>
                <a:uLnTx/>
                <a:uFillTx/>
                <a:latin typeface="Calibri"/>
                <a:ea typeface="+mn-ea"/>
                <a:cs typeface="Calibri"/>
              </a:rPr>
              <a:t>c</a:t>
            </a:r>
            <a:r>
              <a:rPr kumimoji="0" sz="1250" b="1" i="0" u="none" strike="noStrike" kern="1200" cap="none" spc="-10" normalizeH="0" baseline="0" noProof="0" dirty="0">
                <a:ln>
                  <a:noFill/>
                </a:ln>
                <a:solidFill>
                  <a:srgbClr val="0986A4"/>
                </a:solidFill>
                <a:effectLst/>
                <a:uLnTx/>
                <a:uFillTx/>
                <a:latin typeface="Calibri"/>
                <a:ea typeface="+mn-ea"/>
                <a:cs typeface="Calibri"/>
              </a:rPr>
              <a:t>o</a:t>
            </a:r>
            <a:r>
              <a:rPr kumimoji="0" sz="1250" b="1" i="0" u="none" strike="noStrike" kern="1200" cap="none" spc="-25" normalizeH="0" baseline="0" noProof="0" dirty="0">
                <a:ln>
                  <a:noFill/>
                </a:ln>
                <a:solidFill>
                  <a:srgbClr val="0986A4"/>
                </a:solidFill>
                <a:effectLst/>
                <a:uLnTx/>
                <a:uFillTx/>
                <a:latin typeface="Calibri"/>
                <a:ea typeface="+mn-ea"/>
                <a:cs typeface="Calibri"/>
              </a:rPr>
              <a:t>v</a:t>
            </a:r>
            <a:r>
              <a:rPr kumimoji="0" sz="1250" b="1" i="0" u="none" strike="noStrike" kern="1200" cap="none" spc="-15" normalizeH="0" baseline="0" noProof="0" dirty="0">
                <a:ln>
                  <a:noFill/>
                </a:ln>
                <a:solidFill>
                  <a:srgbClr val="0986A4"/>
                </a:solidFill>
                <a:effectLst/>
                <a:uLnTx/>
                <a:uFillTx/>
                <a:latin typeface="Calibri"/>
                <a:ea typeface="+mn-ea"/>
                <a:cs typeface="Calibri"/>
              </a:rPr>
              <a:t>e</a:t>
            </a:r>
            <a:r>
              <a:rPr kumimoji="0" sz="1250" b="1" i="0" u="none" strike="noStrike" kern="1200" cap="none" spc="-5" normalizeH="0" baseline="0" noProof="0" dirty="0">
                <a:ln>
                  <a:noFill/>
                </a:ln>
                <a:solidFill>
                  <a:srgbClr val="0986A4"/>
                </a:solidFill>
                <a:effectLst/>
                <a:uLnTx/>
                <a:uFillTx/>
                <a:latin typeface="Calibri"/>
                <a:ea typeface="+mn-ea"/>
                <a:cs typeface="Calibri"/>
              </a:rPr>
              <a:t>r</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10" normalizeH="0" baseline="0" noProof="0" dirty="0">
                <a:ln>
                  <a:noFill/>
                </a:ln>
                <a:solidFill>
                  <a:srgbClr val="0986A4"/>
                </a:solidFill>
                <a:effectLst/>
                <a:uLnTx/>
                <a:uFillTx/>
                <a:latin typeface="Calibri"/>
                <a:ea typeface="+mn-ea"/>
                <a:cs typeface="Calibri"/>
              </a:rPr>
              <a:t>ng</a:t>
            </a:r>
            <a:r>
              <a:rPr kumimoji="0" sz="1250" b="1" i="0" u="none" strike="noStrike" kern="1200" cap="none" spc="0" normalizeH="0" baseline="0" noProof="0" dirty="0">
                <a:ln>
                  <a:noFill/>
                </a:ln>
                <a:solidFill>
                  <a:srgbClr val="0986A4"/>
                </a:solidFill>
                <a:effectLst/>
                <a:uLnTx/>
                <a:uFillTx/>
                <a:latin typeface="Calibri"/>
                <a:ea typeface="+mn-ea"/>
                <a:cs typeface="Calibri"/>
              </a:rPr>
              <a:t> </a:t>
            </a:r>
            <a:r>
              <a:rPr kumimoji="0" sz="1250" b="1" i="0" u="none" strike="noStrike" kern="1200" cap="none" spc="-15" normalizeH="0" baseline="0" noProof="0" dirty="0">
                <a:ln>
                  <a:noFill/>
                </a:ln>
                <a:solidFill>
                  <a:srgbClr val="0986A4"/>
                </a:solidFill>
                <a:effectLst/>
                <a:uLnTx/>
                <a:uFillTx/>
                <a:latin typeface="Calibri"/>
                <a:ea typeface="+mn-ea"/>
                <a:cs typeface="Calibri"/>
              </a:rPr>
              <a:t>s</a:t>
            </a:r>
            <a:r>
              <a:rPr kumimoji="0" sz="1250" b="1" i="0" u="none" strike="noStrike" kern="1200" cap="none" spc="-10" normalizeH="0" baseline="0" noProof="0" dirty="0">
                <a:ln>
                  <a:noFill/>
                </a:ln>
                <a:solidFill>
                  <a:srgbClr val="0986A4"/>
                </a:solidFill>
                <a:effectLst/>
                <a:uLnTx/>
                <a:uFillTx/>
                <a:latin typeface="Calibri"/>
                <a:ea typeface="+mn-ea"/>
                <a:cs typeface="Calibri"/>
              </a:rPr>
              <a:t>oft</a:t>
            </a:r>
            <a:r>
              <a:rPr kumimoji="0" sz="1250" b="1" i="0" u="none" strike="noStrike" kern="1200" cap="none" spc="-20" normalizeH="0" baseline="0" noProof="0" dirty="0">
                <a:ln>
                  <a:noFill/>
                </a:ln>
                <a:solidFill>
                  <a:srgbClr val="0986A4"/>
                </a:solidFill>
                <a:effectLst/>
                <a:uLnTx/>
                <a:uFillTx/>
                <a:latin typeface="Calibri"/>
                <a:ea typeface="+mn-ea"/>
                <a:cs typeface="Calibri"/>
              </a:rPr>
              <a:t>w</a:t>
            </a:r>
            <a:r>
              <a:rPr kumimoji="0" sz="1250" b="1" i="0" u="none" strike="noStrike" kern="1200" cap="none" spc="-15" normalizeH="0" baseline="0" noProof="0" dirty="0">
                <a:ln>
                  <a:noFill/>
                </a:ln>
                <a:solidFill>
                  <a:srgbClr val="0986A4"/>
                </a:solidFill>
                <a:effectLst/>
                <a:uLnTx/>
                <a:uFillTx/>
                <a:latin typeface="Calibri"/>
                <a:ea typeface="+mn-ea"/>
                <a:cs typeface="Calibri"/>
              </a:rPr>
              <a:t>a</a:t>
            </a:r>
            <a:r>
              <a:rPr kumimoji="0" sz="1250" b="1" i="0" u="none" strike="noStrike" kern="1200" cap="none" spc="-20" normalizeH="0" baseline="0" noProof="0" dirty="0">
                <a:ln>
                  <a:noFill/>
                </a:ln>
                <a:solidFill>
                  <a:srgbClr val="0986A4"/>
                </a:solidFill>
                <a:effectLst/>
                <a:uLnTx/>
                <a:uFillTx/>
                <a:latin typeface="Calibri"/>
                <a:ea typeface="+mn-ea"/>
                <a:cs typeface="Calibri"/>
              </a:rPr>
              <a:t>r</a:t>
            </a:r>
            <a:r>
              <a:rPr kumimoji="0" sz="1250" b="1" i="0" u="none" strike="noStrike" kern="1200" cap="none" spc="-10" normalizeH="0" baseline="0" noProof="0" dirty="0">
                <a:ln>
                  <a:noFill/>
                </a:ln>
                <a:solidFill>
                  <a:srgbClr val="0986A4"/>
                </a:solidFill>
                <a:effectLst/>
                <a:uLnTx/>
                <a:uFillTx/>
                <a:latin typeface="Calibri"/>
                <a:ea typeface="+mn-ea"/>
                <a:cs typeface="Calibri"/>
              </a:rPr>
              <a:t>e</a:t>
            </a:r>
            <a:r>
              <a:rPr kumimoji="0" sz="1250" b="1" i="0" u="none" strike="noStrike" kern="1200" cap="none" spc="25" normalizeH="0" baseline="0" noProof="0" dirty="0">
                <a:ln>
                  <a:noFill/>
                </a:ln>
                <a:solidFill>
                  <a:srgbClr val="0986A4"/>
                </a:solidFill>
                <a:effectLst/>
                <a:uLnTx/>
                <a:uFillTx/>
                <a:latin typeface="Calibri"/>
                <a:ea typeface="+mn-ea"/>
                <a:cs typeface="Calibri"/>
              </a:rPr>
              <a:t> </a:t>
            </a:r>
            <a:r>
              <a:rPr kumimoji="0" sz="1250" b="1" i="0" u="none" strike="noStrike" kern="1200" cap="none" spc="-5" normalizeH="0" baseline="0" noProof="0" dirty="0">
                <a:ln>
                  <a:noFill/>
                </a:ln>
                <a:solidFill>
                  <a:srgbClr val="0986A4"/>
                </a:solidFill>
                <a:effectLst/>
                <a:uLnTx/>
                <a:uFillTx/>
                <a:latin typeface="Calibri"/>
                <a:ea typeface="+mn-ea"/>
                <a:cs typeface="Calibri"/>
              </a:rPr>
              <a:t>c</a:t>
            </a:r>
            <a:r>
              <a:rPr kumimoji="0" sz="1250" b="1" i="0" u="none" strike="noStrike" kern="1200" cap="none" spc="-10" normalizeH="0" baseline="0" noProof="0" dirty="0">
                <a:ln>
                  <a:noFill/>
                </a:ln>
                <a:solidFill>
                  <a:srgbClr val="0986A4"/>
                </a:solidFill>
                <a:effectLst/>
                <a:uLnTx/>
                <a:uFillTx/>
                <a:latin typeface="Calibri"/>
                <a:ea typeface="+mn-ea"/>
                <a:cs typeface="Calibri"/>
              </a:rPr>
              <a:t>ode</a:t>
            </a:r>
            <a:r>
              <a:rPr kumimoji="0" sz="1250" b="1" i="0" u="none" strike="noStrike" kern="1200" cap="none" spc="0" normalizeH="0" baseline="0" noProof="0" dirty="0">
                <a:ln>
                  <a:noFill/>
                </a:ln>
                <a:solidFill>
                  <a:srgbClr val="0986A4"/>
                </a:solidFill>
                <a:effectLst/>
                <a:uLnTx/>
                <a:uFillTx/>
                <a:latin typeface="Calibri"/>
                <a:ea typeface="+mn-ea"/>
                <a:cs typeface="Calibri"/>
              </a:rPr>
              <a:t> </a:t>
            </a:r>
            <a:r>
              <a:rPr kumimoji="0" sz="1250" b="1" i="0" u="none" strike="noStrike" kern="1200" cap="none" spc="-30" normalizeH="0" baseline="0" noProof="0" dirty="0">
                <a:ln>
                  <a:noFill/>
                </a:ln>
                <a:solidFill>
                  <a:srgbClr val="0986A4"/>
                </a:solidFill>
                <a:effectLst/>
                <a:uLnTx/>
                <a:uFillTx/>
                <a:latin typeface="Calibri"/>
                <a:ea typeface="+mn-ea"/>
                <a:cs typeface="Calibri"/>
              </a:rPr>
              <a:t>f</a:t>
            </a:r>
            <a:r>
              <a:rPr kumimoji="0" sz="1250" b="1" i="0" u="none" strike="noStrike" kern="1200" cap="none" spc="-10" normalizeH="0" baseline="0" noProof="0" dirty="0">
                <a:ln>
                  <a:noFill/>
                </a:ln>
                <a:solidFill>
                  <a:srgbClr val="0986A4"/>
                </a:solidFill>
                <a:effectLst/>
                <a:uLnTx/>
                <a:uFillTx/>
                <a:latin typeface="Calibri"/>
                <a:ea typeface="+mn-ea"/>
                <a:cs typeface="Calibri"/>
              </a:rPr>
              <a:t>or</a:t>
            </a:r>
            <a:r>
              <a:rPr kumimoji="0" sz="1250" b="1" i="0" u="none" strike="noStrike" kern="1200" cap="none" spc="25" normalizeH="0" baseline="0" noProof="0" dirty="0">
                <a:ln>
                  <a:noFill/>
                </a:ln>
                <a:solidFill>
                  <a:srgbClr val="0986A4"/>
                </a:solidFill>
                <a:effectLst/>
                <a:uLnTx/>
                <a:uFillTx/>
                <a:latin typeface="Calibri"/>
                <a:ea typeface="+mn-ea"/>
                <a:cs typeface="Calibri"/>
              </a:rPr>
              <a:t> </a:t>
            </a:r>
            <a:r>
              <a:rPr kumimoji="0" sz="1250" b="1" i="0" u="none" strike="noStrike" kern="1200" cap="none" spc="-15" normalizeH="0" baseline="0" noProof="0" dirty="0">
                <a:ln>
                  <a:noFill/>
                </a:ln>
                <a:solidFill>
                  <a:srgbClr val="0986A4"/>
                </a:solidFill>
                <a:effectLst/>
                <a:uLnTx/>
                <a:uFillTx/>
                <a:latin typeface="Calibri"/>
                <a:ea typeface="+mn-ea"/>
                <a:cs typeface="Calibri"/>
              </a:rPr>
              <a:t>Be</a:t>
            </a:r>
            <a:r>
              <a:rPr kumimoji="0" sz="1250" b="1" i="0" u="none" strike="noStrike" kern="1200" cap="none" spc="-10" normalizeH="0" baseline="0" noProof="0" dirty="0">
                <a:ln>
                  <a:noFill/>
                </a:ln>
                <a:solidFill>
                  <a:srgbClr val="0986A4"/>
                </a:solidFill>
                <a:effectLst/>
                <a:uLnTx/>
                <a:uFillTx/>
                <a:latin typeface="Calibri"/>
                <a:ea typeface="+mn-ea"/>
                <a:cs typeface="Calibri"/>
              </a:rPr>
              <a:t>n</a:t>
            </a:r>
            <a:r>
              <a:rPr kumimoji="0" sz="1250" b="1" i="0" u="none" strike="noStrike" kern="1200" cap="none" spc="-5" normalizeH="0" baseline="0" noProof="0" dirty="0">
                <a:ln>
                  <a:noFill/>
                </a:ln>
                <a:solidFill>
                  <a:srgbClr val="0986A4"/>
                </a:solidFill>
                <a:effectLst/>
                <a:uLnTx/>
                <a:uFillTx/>
                <a:latin typeface="Calibri"/>
                <a:ea typeface="+mn-ea"/>
                <a:cs typeface="Calibri"/>
              </a:rPr>
              <a:t>'s</a:t>
            </a:r>
            <a:r>
              <a:rPr kumimoji="0" sz="1250" b="1" i="0" u="none" strike="noStrike" kern="1200" cap="none" spc="10" normalizeH="0" baseline="0" noProof="0" dirty="0">
                <a:ln>
                  <a:noFill/>
                </a:ln>
                <a:solidFill>
                  <a:srgbClr val="0986A4"/>
                </a:solidFill>
                <a:effectLst/>
                <a:uLnTx/>
                <a:uFillTx/>
                <a:latin typeface="Calibri"/>
                <a:ea typeface="+mn-ea"/>
                <a:cs typeface="Calibri"/>
              </a:rPr>
              <a:t> </a:t>
            </a:r>
            <a:r>
              <a:rPr kumimoji="0" sz="1250" b="1" i="0" u="none" strike="noStrike" kern="1200" cap="none" spc="-10" normalizeH="0" baseline="0" noProof="0" dirty="0">
                <a:ln>
                  <a:noFill/>
                </a:ln>
                <a:solidFill>
                  <a:srgbClr val="0986A4"/>
                </a:solidFill>
                <a:effectLst/>
                <a:uLnTx/>
                <a:uFillTx/>
                <a:latin typeface="Calibri"/>
                <a:ea typeface="+mn-ea"/>
                <a:cs typeface="Calibri"/>
              </a:rPr>
              <a:t>p</a:t>
            </a:r>
            <a:r>
              <a:rPr kumimoji="0" sz="1250" b="1" i="0" u="none" strike="noStrike" kern="1200" cap="none" spc="-20" normalizeH="0" baseline="0" noProof="0" dirty="0">
                <a:ln>
                  <a:noFill/>
                </a:ln>
                <a:solidFill>
                  <a:srgbClr val="0986A4"/>
                </a:solidFill>
                <a:effectLst/>
                <a:uLnTx/>
                <a:uFillTx/>
                <a:latin typeface="Calibri"/>
                <a:ea typeface="+mn-ea"/>
                <a:cs typeface="Calibri"/>
              </a:rPr>
              <a:t>r</a:t>
            </a:r>
            <a:r>
              <a:rPr kumimoji="0" sz="1250" b="1" i="0" u="none" strike="noStrike" kern="1200" cap="none" spc="-10" normalizeH="0" baseline="0" noProof="0" dirty="0">
                <a:ln>
                  <a:noFill/>
                </a:ln>
                <a:solidFill>
                  <a:srgbClr val="0986A4"/>
                </a:solidFill>
                <a:effectLst/>
                <a:uLnTx/>
                <a:uFillTx/>
                <a:latin typeface="Calibri"/>
                <a:ea typeface="+mn-ea"/>
                <a:cs typeface="Calibri"/>
              </a:rPr>
              <a:t>opr</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30" normalizeH="0" baseline="0" noProof="0" dirty="0">
                <a:ln>
                  <a:noFill/>
                </a:ln>
                <a:solidFill>
                  <a:srgbClr val="0986A4"/>
                </a:solidFill>
                <a:effectLst/>
                <a:uLnTx/>
                <a:uFillTx/>
                <a:latin typeface="Calibri"/>
                <a:ea typeface="+mn-ea"/>
                <a:cs typeface="Calibri"/>
              </a:rPr>
              <a:t>e</a:t>
            </a:r>
            <a:r>
              <a:rPr kumimoji="0" sz="1250" b="1" i="0" u="none" strike="noStrike" kern="1200" cap="none" spc="-20" normalizeH="0" baseline="0" noProof="0" dirty="0">
                <a:ln>
                  <a:noFill/>
                </a:ln>
                <a:solidFill>
                  <a:srgbClr val="0986A4"/>
                </a:solidFill>
                <a:effectLst/>
                <a:uLnTx/>
                <a:uFillTx/>
                <a:latin typeface="Calibri"/>
                <a:ea typeface="+mn-ea"/>
                <a:cs typeface="Calibri"/>
              </a:rPr>
              <a:t>t</a:t>
            </a:r>
            <a:r>
              <a:rPr kumimoji="0" sz="1250" b="1" i="0" u="none" strike="noStrike" kern="1200" cap="none" spc="-15" normalizeH="0" baseline="0" noProof="0" dirty="0">
                <a:ln>
                  <a:noFill/>
                </a:ln>
                <a:solidFill>
                  <a:srgbClr val="0986A4"/>
                </a:solidFill>
                <a:effectLst/>
                <a:uLnTx/>
                <a:uFillTx/>
                <a:latin typeface="Calibri"/>
                <a:ea typeface="+mn-ea"/>
                <a:cs typeface="Calibri"/>
              </a:rPr>
              <a:t>a</a:t>
            </a:r>
            <a:r>
              <a:rPr kumimoji="0" sz="1250" b="1" i="0" u="none" strike="noStrike" kern="1200" cap="none" spc="-10" normalizeH="0" baseline="0" noProof="0" dirty="0">
                <a:ln>
                  <a:noFill/>
                </a:ln>
                <a:solidFill>
                  <a:srgbClr val="0986A4"/>
                </a:solidFill>
                <a:effectLst/>
                <a:uLnTx/>
                <a:uFillTx/>
                <a:latin typeface="Calibri"/>
                <a:ea typeface="+mn-ea"/>
                <a:cs typeface="Calibri"/>
              </a:rPr>
              <a:t>ry</a:t>
            </a:r>
            <a:r>
              <a:rPr kumimoji="0" sz="1250" b="1" i="0" u="none" strike="noStrike" kern="1200" cap="none" spc="35" normalizeH="0" baseline="0" noProof="0" dirty="0">
                <a:ln>
                  <a:noFill/>
                </a:ln>
                <a:solidFill>
                  <a:srgbClr val="0986A4"/>
                </a:solidFill>
                <a:effectLst/>
                <a:uLnTx/>
                <a:uFillTx/>
                <a:latin typeface="Calibri"/>
                <a:ea typeface="+mn-ea"/>
                <a:cs typeface="Calibri"/>
              </a:rPr>
              <a:t> </a:t>
            </a:r>
            <a:r>
              <a:rPr kumimoji="0" sz="1250" b="1" i="0" u="none" strike="noStrike" kern="1200" cap="none" spc="-10" normalizeH="0" baseline="0" noProof="0" dirty="0">
                <a:ln>
                  <a:noFill/>
                </a:ln>
                <a:solidFill>
                  <a:srgbClr val="0986A4"/>
                </a:solidFill>
                <a:effectLst/>
                <a:uLnTx/>
                <a:uFillTx/>
                <a:latin typeface="Calibri"/>
                <a:ea typeface="+mn-ea"/>
                <a:cs typeface="Calibri"/>
              </a:rPr>
              <a:t>d</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15" normalizeH="0" baseline="0" noProof="0" dirty="0">
                <a:ln>
                  <a:noFill/>
                </a:ln>
                <a:solidFill>
                  <a:srgbClr val="0986A4"/>
                </a:solidFill>
                <a:effectLst/>
                <a:uLnTx/>
                <a:uFillTx/>
                <a:latin typeface="Calibri"/>
                <a:ea typeface="+mn-ea"/>
                <a:cs typeface="Calibri"/>
              </a:rPr>
              <a:t>g</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20" normalizeH="0" baseline="0" noProof="0" dirty="0">
                <a:ln>
                  <a:noFill/>
                </a:ln>
                <a:solidFill>
                  <a:srgbClr val="0986A4"/>
                </a:solidFill>
                <a:effectLst/>
                <a:uLnTx/>
                <a:uFillTx/>
                <a:latin typeface="Calibri"/>
                <a:ea typeface="+mn-ea"/>
                <a:cs typeface="Calibri"/>
              </a:rPr>
              <a:t>t</a:t>
            </a:r>
            <a:r>
              <a:rPr kumimoji="0" sz="1250" b="1" i="0" u="none" strike="noStrike" kern="1200" cap="none" spc="-15" normalizeH="0" baseline="0" noProof="0" dirty="0">
                <a:ln>
                  <a:noFill/>
                </a:ln>
                <a:solidFill>
                  <a:srgbClr val="0986A4"/>
                </a:solidFill>
                <a:effectLst/>
                <a:uLnTx/>
                <a:uFillTx/>
                <a:latin typeface="Calibri"/>
                <a:ea typeface="+mn-ea"/>
                <a:cs typeface="Calibri"/>
              </a:rPr>
              <a:t>a</a:t>
            </a:r>
            <a:r>
              <a:rPr kumimoji="0" sz="1250" b="1" i="0" u="none" strike="noStrike" kern="1200" cap="none" spc="-5" normalizeH="0" baseline="0" noProof="0" dirty="0">
                <a:ln>
                  <a:noFill/>
                </a:ln>
                <a:solidFill>
                  <a:srgbClr val="0986A4"/>
                </a:solidFill>
                <a:effectLst/>
                <a:uLnTx/>
                <a:uFillTx/>
                <a:latin typeface="Calibri"/>
                <a:ea typeface="+mn-ea"/>
                <a:cs typeface="Calibri"/>
              </a:rPr>
              <a:t>l</a:t>
            </a:r>
            <a:r>
              <a:rPr kumimoji="0" sz="1250" b="1" i="0" u="none" strike="noStrike" kern="1200" cap="none" spc="20" normalizeH="0" baseline="0" noProof="0" dirty="0">
                <a:ln>
                  <a:noFill/>
                </a:ln>
                <a:solidFill>
                  <a:srgbClr val="0986A4"/>
                </a:solidFill>
                <a:effectLst/>
                <a:uLnTx/>
                <a:uFillTx/>
                <a:latin typeface="Calibri"/>
                <a:ea typeface="+mn-ea"/>
                <a:cs typeface="Calibri"/>
              </a:rPr>
              <a:t> </a:t>
            </a:r>
            <a:r>
              <a:rPr kumimoji="0" sz="1250" b="1" i="0" u="none" strike="noStrike" kern="1200" cap="none" spc="-40" normalizeH="0" baseline="0" noProof="0" dirty="0">
                <a:ln>
                  <a:noFill/>
                </a:ln>
                <a:solidFill>
                  <a:srgbClr val="0986A4"/>
                </a:solidFill>
                <a:effectLst/>
                <a:uLnTx/>
                <a:uFillTx/>
                <a:latin typeface="Calibri"/>
                <a:ea typeface="+mn-ea"/>
                <a:cs typeface="Calibri"/>
              </a:rPr>
              <a:t>e</a:t>
            </a:r>
            <a:r>
              <a:rPr kumimoji="0" sz="1250" b="1" i="0" u="none" strike="noStrike" kern="1200" cap="none" spc="-10" normalizeH="0" baseline="0" noProof="0" dirty="0">
                <a:ln>
                  <a:noFill/>
                </a:ln>
                <a:solidFill>
                  <a:srgbClr val="0986A4"/>
                </a:solidFill>
                <a:effectLst/>
                <a:uLnTx/>
                <a:uFillTx/>
                <a:latin typeface="Calibri"/>
                <a:ea typeface="+mn-ea"/>
                <a:cs typeface="Calibri"/>
              </a:rPr>
              <a:t>xp</a:t>
            </a:r>
            <a:r>
              <a:rPr kumimoji="0" sz="1250" b="1" i="0" u="none" strike="noStrike" kern="1200" cap="none" spc="-15" normalizeH="0" baseline="0" noProof="0" dirty="0">
                <a:ln>
                  <a:noFill/>
                </a:ln>
                <a:solidFill>
                  <a:srgbClr val="0986A4"/>
                </a:solidFill>
                <a:effectLst/>
                <a:uLnTx/>
                <a:uFillTx/>
                <a:latin typeface="Calibri"/>
                <a:ea typeface="+mn-ea"/>
                <a:cs typeface="Calibri"/>
              </a:rPr>
              <a:t>e</a:t>
            </a:r>
            <a:r>
              <a:rPr kumimoji="0" sz="1250" b="1" i="0" u="none" strike="noStrike" kern="1200" cap="none" spc="-5" normalizeH="0" baseline="0" noProof="0" dirty="0">
                <a:ln>
                  <a:noFill/>
                </a:ln>
                <a:solidFill>
                  <a:srgbClr val="0986A4"/>
                </a:solidFill>
                <a:effectLst/>
                <a:uLnTx/>
                <a:uFillTx/>
                <a:latin typeface="Calibri"/>
                <a:ea typeface="+mn-ea"/>
                <a:cs typeface="Calibri"/>
              </a:rPr>
              <a:t>r</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15" normalizeH="0" baseline="0" noProof="0" dirty="0">
                <a:ln>
                  <a:noFill/>
                </a:ln>
                <a:solidFill>
                  <a:srgbClr val="0986A4"/>
                </a:solidFill>
                <a:effectLst/>
                <a:uLnTx/>
                <a:uFillTx/>
                <a:latin typeface="Calibri"/>
                <a:ea typeface="+mn-ea"/>
                <a:cs typeface="Calibri"/>
              </a:rPr>
              <a:t>e</a:t>
            </a:r>
            <a:r>
              <a:rPr kumimoji="0" sz="1250" b="1" i="0" u="none" strike="noStrike" kern="1200" cap="none" spc="-10" normalizeH="0" baseline="0" noProof="0" dirty="0">
                <a:ln>
                  <a:noFill/>
                </a:ln>
                <a:solidFill>
                  <a:srgbClr val="0986A4"/>
                </a:solidFill>
                <a:effectLst/>
                <a:uLnTx/>
                <a:uFillTx/>
                <a:latin typeface="Calibri"/>
                <a:ea typeface="+mn-ea"/>
                <a:cs typeface="Calibri"/>
              </a:rPr>
              <a:t>n</a:t>
            </a:r>
            <a:r>
              <a:rPr kumimoji="0" sz="1250" b="1" i="0" u="none" strike="noStrike" kern="1200" cap="none" spc="-5" normalizeH="0" baseline="0" noProof="0" dirty="0">
                <a:ln>
                  <a:noFill/>
                </a:ln>
                <a:solidFill>
                  <a:srgbClr val="0986A4"/>
                </a:solidFill>
                <a:effectLst/>
                <a:uLnTx/>
                <a:uFillTx/>
                <a:latin typeface="Calibri"/>
                <a:ea typeface="+mn-ea"/>
                <a:cs typeface="Calibri"/>
              </a:rPr>
              <a:t>c</a:t>
            </a:r>
            <a:r>
              <a:rPr kumimoji="0" sz="1250" b="1" i="0" u="none" strike="noStrike" kern="1200" cap="none" spc="-10" normalizeH="0" baseline="0" noProof="0" dirty="0">
                <a:ln>
                  <a:noFill/>
                </a:ln>
                <a:solidFill>
                  <a:srgbClr val="0986A4"/>
                </a:solidFill>
                <a:effectLst/>
                <a:uLnTx/>
                <a:uFillTx/>
                <a:latin typeface="Calibri"/>
                <a:ea typeface="+mn-ea"/>
                <a:cs typeface="Calibri"/>
              </a:rPr>
              <a:t>e</a:t>
            </a:r>
            <a:r>
              <a:rPr kumimoji="0" sz="1250" b="1" i="0" u="none" strike="noStrike" kern="1200" cap="none" spc="10" normalizeH="0" baseline="0" noProof="0" dirty="0">
                <a:ln>
                  <a:noFill/>
                </a:ln>
                <a:solidFill>
                  <a:srgbClr val="0986A4"/>
                </a:solidFill>
                <a:effectLst/>
                <a:uLnTx/>
                <a:uFillTx/>
                <a:latin typeface="Calibri"/>
                <a:ea typeface="+mn-ea"/>
                <a:cs typeface="Calibri"/>
              </a:rPr>
              <a:t> </a:t>
            </a:r>
            <a:r>
              <a:rPr kumimoji="0" sz="1250" b="1" i="0" u="none" strike="noStrike" kern="1200" cap="none" spc="-30" normalizeH="0" baseline="0" noProof="0" dirty="0">
                <a:ln>
                  <a:noFill/>
                </a:ln>
                <a:solidFill>
                  <a:srgbClr val="0986A4"/>
                </a:solidFill>
                <a:effectLst/>
                <a:uLnTx/>
                <a:uFillTx/>
                <a:latin typeface="Calibri"/>
                <a:ea typeface="+mn-ea"/>
                <a:cs typeface="Calibri"/>
              </a:rPr>
              <a:t>f</a:t>
            </a:r>
            <a:r>
              <a:rPr kumimoji="0" sz="1250" b="1" i="0" u="none" strike="noStrike" kern="1200" cap="none" spc="-10" normalizeH="0" baseline="0" noProof="0" dirty="0">
                <a:ln>
                  <a:noFill/>
                </a:ln>
                <a:solidFill>
                  <a:srgbClr val="0986A4"/>
                </a:solidFill>
                <a:effectLst/>
                <a:uLnTx/>
                <a:uFillTx/>
                <a:latin typeface="Calibri"/>
                <a:ea typeface="+mn-ea"/>
                <a:cs typeface="Calibri"/>
              </a:rPr>
              <a:t>or</a:t>
            </a:r>
            <a:r>
              <a:rPr kumimoji="0" sz="1250" b="1" i="0" u="none" strike="noStrike" kern="1200" cap="none" spc="30" normalizeH="0" baseline="0" noProof="0" dirty="0">
                <a:ln>
                  <a:noFill/>
                </a:ln>
                <a:solidFill>
                  <a:srgbClr val="0986A4"/>
                </a:solidFill>
                <a:effectLst/>
                <a:uLnTx/>
                <a:uFillTx/>
                <a:latin typeface="Calibri"/>
                <a:ea typeface="+mn-ea"/>
                <a:cs typeface="Calibri"/>
              </a:rPr>
              <a:t> </a:t>
            </a:r>
            <a:r>
              <a:rPr kumimoji="0" sz="1250" b="1" i="0" u="none" strike="noStrike" kern="1200" cap="none" spc="-10" normalizeH="0" baseline="0" noProof="0" dirty="0">
                <a:ln>
                  <a:noFill/>
                </a:ln>
                <a:solidFill>
                  <a:srgbClr val="0986A4"/>
                </a:solidFill>
                <a:effectLst/>
                <a:uLnTx/>
                <a:uFillTx/>
                <a:latin typeface="Calibri"/>
                <a:ea typeface="+mn-ea"/>
                <a:cs typeface="Calibri"/>
              </a:rPr>
              <a:t>p</a:t>
            </a:r>
            <a:r>
              <a:rPr kumimoji="0" sz="1250" b="1" i="0" u="none" strike="noStrike" kern="1200" cap="none" spc="-20" normalizeH="0" baseline="0" noProof="0" dirty="0">
                <a:ln>
                  <a:noFill/>
                </a:ln>
                <a:solidFill>
                  <a:srgbClr val="0986A4"/>
                </a:solidFill>
                <a:effectLst/>
                <a:uLnTx/>
                <a:uFillTx/>
                <a:latin typeface="Calibri"/>
                <a:ea typeface="+mn-ea"/>
                <a:cs typeface="Calibri"/>
              </a:rPr>
              <a:t>r</a:t>
            </a:r>
            <a:r>
              <a:rPr kumimoji="0" sz="1250" b="1" i="0" u="none" strike="noStrike" kern="1200" cap="none" spc="-10" normalizeH="0" baseline="0" noProof="0" dirty="0">
                <a:ln>
                  <a:noFill/>
                </a:ln>
                <a:solidFill>
                  <a:srgbClr val="0986A4"/>
                </a:solidFill>
                <a:effectLst/>
                <a:uLnTx/>
                <a:uFillTx/>
                <a:latin typeface="Calibri"/>
                <a:ea typeface="+mn-ea"/>
                <a:cs typeface="Calibri"/>
              </a:rPr>
              <a:t>o</a:t>
            </a:r>
            <a:r>
              <a:rPr kumimoji="0" sz="1250" b="1" i="0" u="none" strike="noStrike" kern="1200" cap="none" spc="-15" normalizeH="0" baseline="0" noProof="0" dirty="0">
                <a:ln>
                  <a:noFill/>
                </a:ln>
                <a:solidFill>
                  <a:srgbClr val="0986A4"/>
                </a:solidFill>
                <a:effectLst/>
                <a:uLnTx/>
                <a:uFillTx/>
                <a:latin typeface="Calibri"/>
                <a:ea typeface="+mn-ea"/>
                <a:cs typeface="Calibri"/>
              </a:rPr>
              <a:t>v</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10" normalizeH="0" baseline="0" noProof="0" dirty="0">
                <a:ln>
                  <a:noFill/>
                </a:ln>
                <a:solidFill>
                  <a:srgbClr val="0986A4"/>
                </a:solidFill>
                <a:effectLst/>
                <a:uLnTx/>
                <a:uFillTx/>
                <a:latin typeface="Calibri"/>
                <a:ea typeface="+mn-ea"/>
                <a:cs typeface="Calibri"/>
              </a:rPr>
              <a:t>d</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10" normalizeH="0" baseline="0" noProof="0" dirty="0">
                <a:ln>
                  <a:noFill/>
                </a:ln>
                <a:solidFill>
                  <a:srgbClr val="0986A4"/>
                </a:solidFill>
                <a:effectLst/>
                <a:uLnTx/>
                <a:uFillTx/>
                <a:latin typeface="Calibri"/>
                <a:ea typeface="+mn-ea"/>
                <a:cs typeface="Calibri"/>
              </a:rPr>
              <a:t>ng</a:t>
            </a:r>
            <a:r>
              <a:rPr kumimoji="0" sz="1250" b="1" i="0" u="none" strike="noStrike" kern="1200" cap="none" spc="10" normalizeH="0" baseline="0" noProof="0" dirty="0">
                <a:ln>
                  <a:noFill/>
                </a:ln>
                <a:solidFill>
                  <a:srgbClr val="0986A4"/>
                </a:solidFill>
                <a:effectLst/>
                <a:uLnTx/>
                <a:uFillTx/>
                <a:latin typeface="Calibri"/>
                <a:ea typeface="+mn-ea"/>
                <a:cs typeface="Calibri"/>
              </a:rPr>
              <a:t> </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20" normalizeH="0" baseline="0" noProof="0" dirty="0">
                <a:ln>
                  <a:noFill/>
                </a:ln>
                <a:solidFill>
                  <a:srgbClr val="0986A4"/>
                </a:solidFill>
                <a:effectLst/>
                <a:uLnTx/>
                <a:uFillTx/>
                <a:latin typeface="Calibri"/>
                <a:ea typeface="+mn-ea"/>
                <a:cs typeface="Calibri"/>
              </a:rPr>
              <a:t>n</a:t>
            </a:r>
            <a:r>
              <a:rPr kumimoji="0" sz="1250" b="1" i="0" u="none" strike="noStrike" kern="1200" cap="none" spc="-25" normalizeH="0" baseline="0" noProof="0" dirty="0">
                <a:ln>
                  <a:noFill/>
                </a:ln>
                <a:solidFill>
                  <a:srgbClr val="0986A4"/>
                </a:solidFill>
                <a:effectLst/>
                <a:uLnTx/>
                <a:uFillTx/>
                <a:latin typeface="Calibri"/>
                <a:ea typeface="+mn-ea"/>
                <a:cs typeface="Calibri"/>
              </a:rPr>
              <a:t>v</a:t>
            </a:r>
            <a:r>
              <a:rPr kumimoji="0" sz="1250" b="1" i="0" u="none" strike="noStrike" kern="1200" cap="none" spc="-15" normalizeH="0" baseline="0" noProof="0" dirty="0">
                <a:ln>
                  <a:noFill/>
                </a:ln>
                <a:solidFill>
                  <a:srgbClr val="0986A4"/>
                </a:solidFill>
                <a:effectLst/>
                <a:uLnTx/>
                <a:uFillTx/>
                <a:latin typeface="Calibri"/>
                <a:ea typeface="+mn-ea"/>
                <a:cs typeface="Calibri"/>
              </a:rPr>
              <a:t>e</a:t>
            </a:r>
            <a:r>
              <a:rPr kumimoji="0" sz="1250" b="1" i="0" u="none" strike="noStrike" kern="1200" cap="none" spc="-25" normalizeH="0" baseline="0" noProof="0" dirty="0">
                <a:ln>
                  <a:noFill/>
                </a:ln>
                <a:solidFill>
                  <a:srgbClr val="0986A4"/>
                </a:solidFill>
                <a:effectLst/>
                <a:uLnTx/>
                <a:uFillTx/>
                <a:latin typeface="Calibri"/>
                <a:ea typeface="+mn-ea"/>
                <a:cs typeface="Calibri"/>
              </a:rPr>
              <a:t>s</a:t>
            </a:r>
            <a:r>
              <a:rPr kumimoji="0" sz="1250" b="1" i="0" u="none" strike="noStrike" kern="1200" cap="none" spc="-20" normalizeH="0" baseline="0" noProof="0" dirty="0">
                <a:ln>
                  <a:noFill/>
                </a:ln>
                <a:solidFill>
                  <a:srgbClr val="0986A4"/>
                </a:solidFill>
                <a:effectLst/>
                <a:uLnTx/>
                <a:uFillTx/>
                <a:latin typeface="Calibri"/>
                <a:ea typeface="+mn-ea"/>
                <a:cs typeface="Calibri"/>
              </a:rPr>
              <a:t>t</a:t>
            </a:r>
            <a:r>
              <a:rPr kumimoji="0" sz="1250" b="1" i="0" u="none" strike="noStrike" kern="1200" cap="none" spc="-10" normalizeH="0" baseline="0" noProof="0" dirty="0">
                <a:ln>
                  <a:noFill/>
                </a:ln>
                <a:solidFill>
                  <a:srgbClr val="0986A4"/>
                </a:solidFill>
                <a:effectLst/>
                <a:uLnTx/>
                <a:uFillTx/>
                <a:latin typeface="Calibri"/>
                <a:ea typeface="+mn-ea"/>
                <a:cs typeface="Calibri"/>
              </a:rPr>
              <a:t>o</a:t>
            </a:r>
            <a:r>
              <a:rPr kumimoji="0" sz="1250" b="1" i="0" u="none" strike="noStrike" kern="1200" cap="none" spc="-20" normalizeH="0" baseline="0" noProof="0" dirty="0">
                <a:ln>
                  <a:noFill/>
                </a:ln>
                <a:solidFill>
                  <a:srgbClr val="0986A4"/>
                </a:solidFill>
                <a:effectLst/>
                <a:uLnTx/>
                <a:uFillTx/>
                <a:latin typeface="Calibri"/>
                <a:ea typeface="+mn-ea"/>
                <a:cs typeface="Calibri"/>
              </a:rPr>
              <a:t>r</a:t>
            </a:r>
            <a:r>
              <a:rPr kumimoji="0" sz="1250" b="1" i="0" u="none" strike="noStrike" kern="1200" cap="none" spc="-5" normalizeH="0" baseline="0" noProof="0" dirty="0">
                <a:ln>
                  <a:noFill/>
                </a:ln>
                <a:solidFill>
                  <a:srgbClr val="0986A4"/>
                </a:solidFill>
                <a:effectLst/>
                <a:uLnTx/>
                <a:uFillTx/>
                <a:latin typeface="Calibri"/>
                <a:ea typeface="+mn-ea"/>
                <a:cs typeface="Calibri"/>
              </a:rPr>
              <a:t>s</a:t>
            </a:r>
            <a:r>
              <a:rPr kumimoji="0" sz="1250" b="1" i="0" u="none" strike="noStrike" kern="1200" cap="none" spc="20" normalizeH="0" baseline="0" noProof="0" dirty="0">
                <a:ln>
                  <a:noFill/>
                </a:ln>
                <a:solidFill>
                  <a:srgbClr val="0986A4"/>
                </a:solidFill>
                <a:effectLst/>
                <a:uLnTx/>
                <a:uFillTx/>
                <a:latin typeface="Calibri"/>
                <a:ea typeface="+mn-ea"/>
                <a:cs typeface="Calibri"/>
              </a:rPr>
              <a:t> </a:t>
            </a:r>
            <a:r>
              <a:rPr kumimoji="0" sz="1250" b="1" i="0" u="none" strike="noStrike" kern="1200" cap="none" spc="-10" normalizeH="0" baseline="0" noProof="0" dirty="0">
                <a:ln>
                  <a:noFill/>
                </a:ln>
                <a:solidFill>
                  <a:srgbClr val="0986A4"/>
                </a:solidFill>
                <a:effectLst/>
                <a:uLnTx/>
                <a:uFillTx/>
                <a:latin typeface="Calibri"/>
                <a:ea typeface="+mn-ea"/>
                <a:cs typeface="Calibri"/>
              </a:rPr>
              <a:t>the</a:t>
            </a:r>
            <a:r>
              <a:rPr kumimoji="0" sz="1250" b="1" i="0" u="none" strike="noStrike" kern="1200" cap="none" spc="0" normalizeH="0" baseline="0" noProof="0" dirty="0">
                <a:ln>
                  <a:noFill/>
                </a:ln>
                <a:solidFill>
                  <a:srgbClr val="0986A4"/>
                </a:solidFill>
                <a:effectLst/>
                <a:uLnTx/>
                <a:uFillTx/>
                <a:latin typeface="Calibri"/>
                <a:ea typeface="+mn-ea"/>
                <a:cs typeface="Calibri"/>
              </a:rPr>
              <a:t> </a:t>
            </a:r>
            <a:r>
              <a:rPr kumimoji="0" sz="1250" b="1" i="0" u="none" strike="noStrike" kern="1200" cap="none" spc="-10" normalizeH="0" baseline="0" noProof="0" dirty="0">
                <a:ln>
                  <a:noFill/>
                </a:ln>
                <a:solidFill>
                  <a:srgbClr val="0986A4"/>
                </a:solidFill>
                <a:effectLst/>
                <a:uLnTx/>
                <a:uFillTx/>
                <a:latin typeface="Calibri"/>
                <a:ea typeface="+mn-ea"/>
                <a:cs typeface="Calibri"/>
              </a:rPr>
              <a:t>on</a:t>
            </a:r>
            <a:r>
              <a:rPr kumimoji="0" sz="1250" b="1" i="0" u="none" strike="noStrike" kern="1200" cap="none" spc="0" normalizeH="0" baseline="0" noProof="0" dirty="0">
                <a:ln>
                  <a:noFill/>
                </a:ln>
                <a:solidFill>
                  <a:srgbClr val="0986A4"/>
                </a:solidFill>
                <a:effectLst/>
                <a:uLnTx/>
                <a:uFillTx/>
                <a:latin typeface="Calibri"/>
                <a:ea typeface="+mn-ea"/>
                <a:cs typeface="Calibri"/>
              </a:rPr>
              <a:t>li</a:t>
            </a:r>
            <a:r>
              <a:rPr kumimoji="0" sz="1250" b="1" i="0" u="none" strike="noStrike" kern="1200" cap="none" spc="-10" normalizeH="0" baseline="0" noProof="0" dirty="0">
                <a:ln>
                  <a:noFill/>
                </a:ln>
                <a:solidFill>
                  <a:srgbClr val="0986A4"/>
                </a:solidFill>
                <a:effectLst/>
                <a:uLnTx/>
                <a:uFillTx/>
                <a:latin typeface="Calibri"/>
                <a:ea typeface="+mn-ea"/>
                <a:cs typeface="Calibri"/>
              </a:rPr>
              <a:t>ne</a:t>
            </a:r>
            <a:r>
              <a:rPr kumimoji="0" sz="1250" b="1" i="0" u="none" strike="noStrike" kern="1200" cap="none" spc="10" normalizeH="0" baseline="0" noProof="0" dirty="0">
                <a:ln>
                  <a:noFill/>
                </a:ln>
                <a:solidFill>
                  <a:srgbClr val="0986A4"/>
                </a:solidFill>
                <a:effectLst/>
                <a:uLnTx/>
                <a:uFillTx/>
                <a:latin typeface="Calibri"/>
                <a:ea typeface="+mn-ea"/>
                <a:cs typeface="Calibri"/>
              </a:rPr>
              <a:t> </a:t>
            </a:r>
            <a:r>
              <a:rPr kumimoji="0" sz="1250" b="1" i="0" u="none" strike="noStrike" kern="1200" cap="none" spc="-15" normalizeH="0" baseline="0" noProof="0" dirty="0">
                <a:ln>
                  <a:noFill/>
                </a:ln>
                <a:solidFill>
                  <a:srgbClr val="0986A4"/>
                </a:solidFill>
                <a:effectLst/>
                <a:uLnTx/>
                <a:uFillTx/>
                <a:latin typeface="Calibri"/>
                <a:ea typeface="+mn-ea"/>
                <a:cs typeface="Calibri"/>
              </a:rPr>
              <a:t>mea</a:t>
            </a:r>
            <a:r>
              <a:rPr kumimoji="0" sz="1250" b="1" i="0" u="none" strike="noStrike" kern="1200" cap="none" spc="-10" normalizeH="0" baseline="0" noProof="0" dirty="0">
                <a:ln>
                  <a:noFill/>
                </a:ln>
                <a:solidFill>
                  <a:srgbClr val="0986A4"/>
                </a:solidFill>
                <a:effectLst/>
                <a:uLnTx/>
                <a:uFillTx/>
                <a:latin typeface="Calibri"/>
                <a:ea typeface="+mn-ea"/>
                <a:cs typeface="Calibri"/>
              </a:rPr>
              <a:t>ns</a:t>
            </a:r>
            <a:r>
              <a:rPr kumimoji="0" sz="1250" b="1" i="0" u="none" strike="noStrike" kern="1200" cap="none" spc="10" normalizeH="0" baseline="0" noProof="0" dirty="0">
                <a:ln>
                  <a:noFill/>
                </a:ln>
                <a:solidFill>
                  <a:srgbClr val="0986A4"/>
                </a:solidFill>
                <a:effectLst/>
                <a:uLnTx/>
                <a:uFillTx/>
                <a:latin typeface="Calibri"/>
                <a:ea typeface="+mn-ea"/>
                <a:cs typeface="Calibri"/>
              </a:rPr>
              <a:t> </a:t>
            </a:r>
            <a:r>
              <a:rPr kumimoji="0" sz="1250" b="1" i="0" u="none" strike="noStrike" kern="1200" cap="none" spc="-20" normalizeH="0" baseline="0" noProof="0" dirty="0">
                <a:ln>
                  <a:noFill/>
                </a:ln>
                <a:solidFill>
                  <a:srgbClr val="0986A4"/>
                </a:solidFill>
                <a:effectLst/>
                <a:uLnTx/>
                <a:uFillTx/>
                <a:latin typeface="Calibri"/>
                <a:ea typeface="+mn-ea"/>
                <a:cs typeface="Calibri"/>
              </a:rPr>
              <a:t>t</a:t>
            </a:r>
            <a:r>
              <a:rPr kumimoji="0" sz="1250" b="1" i="0" u="none" strike="noStrike" kern="1200" cap="none" spc="-10" normalizeH="0" baseline="0" noProof="0" dirty="0">
                <a:ln>
                  <a:noFill/>
                </a:ln>
                <a:solidFill>
                  <a:srgbClr val="0986A4"/>
                </a:solidFill>
                <a:effectLst/>
                <a:uLnTx/>
                <a:uFillTx/>
                <a:latin typeface="Calibri"/>
                <a:ea typeface="+mn-ea"/>
                <a:cs typeface="Calibri"/>
              </a:rPr>
              <a:t>o</a:t>
            </a:r>
            <a:r>
              <a:rPr kumimoji="0" sz="1250" b="1" i="0" u="none" strike="noStrike" kern="1200" cap="none" spc="5" normalizeH="0" baseline="0" noProof="0" dirty="0">
                <a:ln>
                  <a:noFill/>
                </a:ln>
                <a:solidFill>
                  <a:srgbClr val="0986A4"/>
                </a:solidFill>
                <a:effectLst/>
                <a:uLnTx/>
                <a:uFillTx/>
                <a:latin typeface="Calibri"/>
                <a:ea typeface="+mn-ea"/>
                <a:cs typeface="Calibri"/>
              </a:rPr>
              <a:t> </a:t>
            </a:r>
            <a:r>
              <a:rPr kumimoji="0" sz="1250" b="1" i="0" u="none" strike="noStrike" kern="1200" cap="none" spc="-40" normalizeH="0" baseline="0" noProof="0" dirty="0">
                <a:ln>
                  <a:noFill/>
                </a:ln>
                <a:solidFill>
                  <a:srgbClr val="0986A4"/>
                </a:solidFill>
                <a:effectLst/>
                <a:uLnTx/>
                <a:uFillTx/>
                <a:latin typeface="Calibri"/>
                <a:ea typeface="+mn-ea"/>
                <a:cs typeface="Calibri"/>
              </a:rPr>
              <a:t>g</a:t>
            </a:r>
            <a:r>
              <a:rPr kumimoji="0" sz="1250" b="1" i="0" u="none" strike="noStrike" kern="1200" cap="none" spc="-15" normalizeH="0" baseline="0" noProof="0" dirty="0">
                <a:ln>
                  <a:noFill/>
                </a:ln>
                <a:solidFill>
                  <a:srgbClr val="0986A4"/>
                </a:solidFill>
                <a:effectLst/>
                <a:uLnTx/>
                <a:uFillTx/>
                <a:latin typeface="Calibri"/>
                <a:ea typeface="+mn-ea"/>
                <a:cs typeface="Calibri"/>
              </a:rPr>
              <a:t>a</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10" normalizeH="0" baseline="0" noProof="0" dirty="0">
                <a:ln>
                  <a:noFill/>
                </a:ln>
                <a:solidFill>
                  <a:srgbClr val="0986A4"/>
                </a:solidFill>
                <a:effectLst/>
                <a:uLnTx/>
                <a:uFillTx/>
                <a:latin typeface="Calibri"/>
                <a:ea typeface="+mn-ea"/>
                <a:cs typeface="Calibri"/>
              </a:rPr>
              <a:t>n</a:t>
            </a:r>
            <a:r>
              <a:rPr kumimoji="0" sz="1250" b="1" i="0" u="none" strike="noStrike" kern="1200" cap="none" spc="15" normalizeH="0" baseline="0" noProof="0" dirty="0">
                <a:ln>
                  <a:noFill/>
                </a:ln>
                <a:solidFill>
                  <a:srgbClr val="0986A4"/>
                </a:solidFill>
                <a:effectLst/>
                <a:uLnTx/>
                <a:uFillTx/>
                <a:latin typeface="Calibri"/>
                <a:ea typeface="+mn-ea"/>
                <a:cs typeface="Calibri"/>
              </a:rPr>
              <a:t> </a:t>
            </a:r>
            <a:r>
              <a:rPr kumimoji="0" sz="1250" b="1" i="0" u="none" strike="noStrike" kern="1200" cap="none" spc="0" normalizeH="0" baseline="0" noProof="0" dirty="0">
                <a:ln>
                  <a:noFill/>
                </a:ln>
                <a:solidFill>
                  <a:srgbClr val="0986A4"/>
                </a:solidFill>
                <a:effectLst/>
                <a:uLnTx/>
                <a:uFillTx/>
                <a:latin typeface="Calibri"/>
                <a:ea typeface="+mn-ea"/>
                <a:cs typeface="Calibri"/>
              </a:rPr>
              <a:t>li</a:t>
            </a:r>
            <a:r>
              <a:rPr kumimoji="0" sz="1250" b="1" i="0" u="none" strike="noStrike" kern="1200" cap="none" spc="-10" normalizeH="0" baseline="0" noProof="0" dirty="0">
                <a:ln>
                  <a:noFill/>
                </a:ln>
                <a:solidFill>
                  <a:srgbClr val="0986A4"/>
                </a:solidFill>
                <a:effectLst/>
                <a:uLnTx/>
                <a:uFillTx/>
                <a:latin typeface="Calibri"/>
                <a:ea typeface="+mn-ea"/>
                <a:cs typeface="Calibri"/>
              </a:rPr>
              <a:t>qu</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10" normalizeH="0" baseline="0" noProof="0" dirty="0">
                <a:ln>
                  <a:noFill/>
                </a:ln>
                <a:solidFill>
                  <a:srgbClr val="0986A4"/>
                </a:solidFill>
                <a:effectLst/>
                <a:uLnTx/>
                <a:uFillTx/>
                <a:latin typeface="Calibri"/>
                <a:ea typeface="+mn-ea"/>
                <a:cs typeface="Calibri"/>
              </a:rPr>
              <a:t>d</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10" normalizeH="0" baseline="0" noProof="0" dirty="0">
                <a:ln>
                  <a:noFill/>
                </a:ln>
                <a:solidFill>
                  <a:srgbClr val="0986A4"/>
                </a:solidFill>
                <a:effectLst/>
                <a:uLnTx/>
                <a:uFillTx/>
                <a:latin typeface="Calibri"/>
                <a:ea typeface="+mn-ea"/>
                <a:cs typeface="Calibri"/>
              </a:rPr>
              <a:t>ty</a:t>
            </a:r>
            <a:r>
              <a:rPr kumimoji="0" sz="1250" b="1" i="0" u="none" strike="noStrike" kern="1200" cap="none" spc="10" normalizeH="0" baseline="0" noProof="0" dirty="0">
                <a:ln>
                  <a:noFill/>
                </a:ln>
                <a:solidFill>
                  <a:srgbClr val="0986A4"/>
                </a:solidFill>
                <a:effectLst/>
                <a:uLnTx/>
                <a:uFillTx/>
                <a:latin typeface="Calibri"/>
                <a:ea typeface="+mn-ea"/>
                <a:cs typeface="Calibri"/>
              </a:rPr>
              <a:t> </a:t>
            </a:r>
            <a:r>
              <a:rPr kumimoji="0" sz="1250" b="1" i="0" u="none" strike="noStrike" kern="1200" cap="none" spc="-5" normalizeH="0" baseline="0" noProof="0" dirty="0">
                <a:ln>
                  <a:noFill/>
                </a:ln>
                <a:solidFill>
                  <a:srgbClr val="0986A4"/>
                </a:solidFill>
                <a:effectLst/>
                <a:uLnTx/>
                <a:uFillTx/>
                <a:latin typeface="Calibri"/>
                <a:ea typeface="+mn-ea"/>
                <a:cs typeface="Calibri"/>
              </a:rPr>
              <a:t>f</a:t>
            </a:r>
            <a:r>
              <a:rPr kumimoji="0" sz="1250" b="1" i="0" u="none" strike="noStrike" kern="1200" cap="none" spc="-20" normalizeH="0" baseline="0" noProof="0" dirty="0">
                <a:ln>
                  <a:noFill/>
                </a:ln>
                <a:solidFill>
                  <a:srgbClr val="0986A4"/>
                </a:solidFill>
                <a:effectLst/>
                <a:uLnTx/>
                <a:uFillTx/>
                <a:latin typeface="Calibri"/>
                <a:ea typeface="+mn-ea"/>
                <a:cs typeface="Calibri"/>
              </a:rPr>
              <a:t>r</a:t>
            </a:r>
            <a:r>
              <a:rPr kumimoji="0" sz="1250" b="1" i="0" u="none" strike="noStrike" kern="1200" cap="none" spc="-10" normalizeH="0" baseline="0" noProof="0" dirty="0">
                <a:ln>
                  <a:noFill/>
                </a:ln>
                <a:solidFill>
                  <a:srgbClr val="0986A4"/>
                </a:solidFill>
                <a:effectLst/>
                <a:uLnTx/>
                <a:uFillTx/>
                <a:latin typeface="Calibri"/>
                <a:ea typeface="+mn-ea"/>
                <a:cs typeface="Calibri"/>
              </a:rPr>
              <a:t>om</a:t>
            </a:r>
            <a:r>
              <a:rPr kumimoji="0" sz="1250" b="1" i="0" u="none" strike="noStrike" kern="1200" cap="none" spc="-5" normalizeH="0" baseline="0" noProof="0" dirty="0">
                <a:ln>
                  <a:noFill/>
                </a:ln>
                <a:solidFill>
                  <a:srgbClr val="0986A4"/>
                </a:solidFill>
                <a:effectLst/>
                <a:uLnTx/>
                <a:uFillTx/>
                <a:latin typeface="Calibri"/>
                <a:ea typeface="+mn-ea"/>
                <a:cs typeface="Calibri"/>
              </a:rPr>
              <a:t> </a:t>
            </a:r>
            <a:r>
              <a:rPr kumimoji="0" sz="1250" b="1" i="0" u="none" strike="noStrike" kern="1200" cap="none" spc="-10" normalizeH="0" baseline="0" noProof="0" dirty="0">
                <a:ln>
                  <a:noFill/>
                </a:ln>
                <a:solidFill>
                  <a:srgbClr val="0986A4"/>
                </a:solidFill>
                <a:effectLst/>
                <a:uLnTx/>
                <a:uFillTx/>
                <a:latin typeface="Calibri"/>
                <a:ea typeface="+mn-ea"/>
                <a:cs typeface="Calibri"/>
              </a:rPr>
              <a:t>th</a:t>
            </a:r>
            <a:r>
              <a:rPr kumimoji="0" sz="1250" b="1" i="0" u="none" strike="noStrike" kern="1200" cap="none" spc="-15" normalizeH="0" baseline="0" noProof="0" dirty="0">
                <a:ln>
                  <a:noFill/>
                </a:ln>
                <a:solidFill>
                  <a:srgbClr val="0986A4"/>
                </a:solidFill>
                <a:effectLst/>
                <a:uLnTx/>
                <a:uFillTx/>
                <a:latin typeface="Calibri"/>
                <a:ea typeface="+mn-ea"/>
                <a:cs typeface="Calibri"/>
              </a:rPr>
              <a:t>e</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5" normalizeH="0" baseline="0" noProof="0" dirty="0">
                <a:ln>
                  <a:noFill/>
                </a:ln>
                <a:solidFill>
                  <a:srgbClr val="0986A4"/>
                </a:solidFill>
                <a:effectLst/>
                <a:uLnTx/>
                <a:uFillTx/>
                <a:latin typeface="Calibri"/>
                <a:ea typeface="+mn-ea"/>
                <a:cs typeface="Calibri"/>
              </a:rPr>
              <a:t>r</a:t>
            </a:r>
            <a:r>
              <a:rPr kumimoji="0" sz="1250" b="1" i="0" u="none" strike="noStrike" kern="1200" cap="none" spc="15" normalizeH="0" baseline="0" noProof="0" dirty="0">
                <a:ln>
                  <a:noFill/>
                </a:ln>
                <a:solidFill>
                  <a:srgbClr val="0986A4"/>
                </a:solidFill>
                <a:effectLst/>
                <a:uLnTx/>
                <a:uFillTx/>
                <a:latin typeface="Calibri"/>
                <a:ea typeface="+mn-ea"/>
                <a:cs typeface="Calibri"/>
              </a:rPr>
              <a:t> </a:t>
            </a:r>
            <a:r>
              <a:rPr kumimoji="0" sz="1250" b="1" i="0" u="none" strike="noStrike" kern="1200" cap="none" spc="-15" normalizeH="0" baseline="0" noProof="0" dirty="0">
                <a:ln>
                  <a:noFill/>
                </a:ln>
                <a:solidFill>
                  <a:srgbClr val="0986A4"/>
                </a:solidFill>
                <a:effectLst/>
                <a:uLnTx/>
                <a:uFillTx/>
                <a:latin typeface="Calibri"/>
                <a:ea typeface="+mn-ea"/>
                <a:cs typeface="Calibri"/>
              </a:rPr>
              <a:t>a</a:t>
            </a:r>
            <a:r>
              <a:rPr kumimoji="0" sz="1250" b="1" i="0" u="none" strike="noStrike" kern="1200" cap="none" spc="0" normalizeH="0" baseline="0" noProof="0" dirty="0">
                <a:ln>
                  <a:noFill/>
                </a:ln>
                <a:solidFill>
                  <a:srgbClr val="0986A4"/>
                </a:solidFill>
                <a:effectLst/>
                <a:uLnTx/>
                <a:uFillTx/>
                <a:latin typeface="Calibri"/>
                <a:ea typeface="+mn-ea"/>
                <a:cs typeface="Calibri"/>
              </a:rPr>
              <a:t>l</a:t>
            </a:r>
            <a:r>
              <a:rPr kumimoji="0" sz="1250" b="1" i="0" u="none" strike="noStrike" kern="1200" cap="none" spc="-20" normalizeH="0" baseline="0" noProof="0" dirty="0">
                <a:ln>
                  <a:noFill/>
                </a:ln>
                <a:solidFill>
                  <a:srgbClr val="0986A4"/>
                </a:solidFill>
                <a:effectLst/>
                <a:uLnTx/>
                <a:uFillTx/>
                <a:latin typeface="Calibri"/>
                <a:ea typeface="+mn-ea"/>
                <a:cs typeface="Calibri"/>
              </a:rPr>
              <a:t>t</a:t>
            </a:r>
            <a:r>
              <a:rPr kumimoji="0" sz="1250" b="1" i="0" u="none" strike="noStrike" kern="1200" cap="none" spc="-15" normalizeH="0" baseline="0" noProof="0" dirty="0">
                <a:ln>
                  <a:noFill/>
                </a:ln>
                <a:solidFill>
                  <a:srgbClr val="0986A4"/>
                </a:solidFill>
                <a:effectLst/>
                <a:uLnTx/>
                <a:uFillTx/>
                <a:latin typeface="Calibri"/>
                <a:ea typeface="+mn-ea"/>
                <a:cs typeface="Calibri"/>
              </a:rPr>
              <a:t>e</a:t>
            </a:r>
            <a:r>
              <a:rPr kumimoji="0" sz="1250" b="1" i="0" u="none" strike="noStrike" kern="1200" cap="none" spc="-10" normalizeH="0" baseline="0" noProof="0" dirty="0">
                <a:ln>
                  <a:noFill/>
                </a:ln>
                <a:solidFill>
                  <a:srgbClr val="0986A4"/>
                </a:solidFill>
                <a:effectLst/>
                <a:uLnTx/>
                <a:uFillTx/>
                <a:latin typeface="Calibri"/>
                <a:ea typeface="+mn-ea"/>
                <a:cs typeface="Calibri"/>
              </a:rPr>
              <a:t>rn</a:t>
            </a:r>
            <a:r>
              <a:rPr kumimoji="0" sz="1250" b="1" i="0" u="none" strike="noStrike" kern="1200" cap="none" spc="-30" normalizeH="0" baseline="0" noProof="0" dirty="0">
                <a:ln>
                  <a:noFill/>
                </a:ln>
                <a:solidFill>
                  <a:srgbClr val="0986A4"/>
                </a:solidFill>
                <a:effectLst/>
                <a:uLnTx/>
                <a:uFillTx/>
                <a:latin typeface="Calibri"/>
                <a:ea typeface="+mn-ea"/>
                <a:cs typeface="Calibri"/>
              </a:rPr>
              <a:t>a</a:t>
            </a:r>
            <a:r>
              <a:rPr kumimoji="0" sz="1250" b="1" i="0" u="none" strike="noStrike" kern="1200" cap="none" spc="-10" normalizeH="0" baseline="0" noProof="0" dirty="0">
                <a:ln>
                  <a:noFill/>
                </a:ln>
                <a:solidFill>
                  <a:srgbClr val="0986A4"/>
                </a:solidFill>
                <a:effectLst/>
                <a:uLnTx/>
                <a:uFillTx/>
                <a:latin typeface="Calibri"/>
                <a:ea typeface="+mn-ea"/>
                <a:cs typeface="Calibri"/>
              </a:rPr>
              <a:t>t</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25" normalizeH="0" baseline="0" noProof="0" dirty="0">
                <a:ln>
                  <a:noFill/>
                </a:ln>
                <a:solidFill>
                  <a:srgbClr val="0986A4"/>
                </a:solidFill>
                <a:effectLst/>
                <a:uLnTx/>
                <a:uFillTx/>
                <a:latin typeface="Calibri"/>
                <a:ea typeface="+mn-ea"/>
                <a:cs typeface="Calibri"/>
              </a:rPr>
              <a:t>v</a:t>
            </a:r>
            <a:r>
              <a:rPr kumimoji="0" sz="1250" b="1" i="0" u="none" strike="noStrike" kern="1200" cap="none" spc="-10" normalizeH="0" baseline="0" noProof="0" dirty="0">
                <a:ln>
                  <a:noFill/>
                </a:ln>
                <a:solidFill>
                  <a:srgbClr val="0986A4"/>
                </a:solidFill>
                <a:effectLst/>
                <a:uLnTx/>
                <a:uFillTx/>
                <a:latin typeface="Calibri"/>
                <a:ea typeface="+mn-ea"/>
                <a:cs typeface="Calibri"/>
              </a:rPr>
              <a:t>e</a:t>
            </a:r>
            <a:r>
              <a:rPr kumimoji="0" sz="1250" b="1" i="0" u="none" strike="noStrike" kern="1200" cap="none" spc="25" normalizeH="0" baseline="0" noProof="0" dirty="0">
                <a:ln>
                  <a:noFill/>
                </a:ln>
                <a:solidFill>
                  <a:srgbClr val="0986A4"/>
                </a:solidFill>
                <a:effectLst/>
                <a:uLnTx/>
                <a:uFillTx/>
                <a:latin typeface="Calibri"/>
                <a:ea typeface="+mn-ea"/>
                <a:cs typeface="Calibri"/>
              </a:rPr>
              <a:t> </a:t>
            </a:r>
            <a:r>
              <a:rPr kumimoji="0" sz="1250" b="1" i="0" u="none" strike="noStrike" kern="1200" cap="none" spc="-15" normalizeH="0" baseline="0" noProof="0" dirty="0">
                <a:ln>
                  <a:noFill/>
                </a:ln>
                <a:solidFill>
                  <a:srgbClr val="0986A4"/>
                </a:solidFill>
                <a:effectLst/>
                <a:uLnTx/>
                <a:uFillTx/>
                <a:latin typeface="Calibri"/>
                <a:ea typeface="+mn-ea"/>
                <a:cs typeface="Calibri"/>
              </a:rPr>
              <a:t>ass</a:t>
            </a:r>
            <a:r>
              <a:rPr kumimoji="0" sz="1250" b="1" i="0" u="none" strike="noStrike" kern="1200" cap="none" spc="-30" normalizeH="0" baseline="0" noProof="0" dirty="0">
                <a:ln>
                  <a:noFill/>
                </a:ln>
                <a:solidFill>
                  <a:srgbClr val="0986A4"/>
                </a:solidFill>
                <a:effectLst/>
                <a:uLnTx/>
                <a:uFillTx/>
                <a:latin typeface="Calibri"/>
                <a:ea typeface="+mn-ea"/>
                <a:cs typeface="Calibri"/>
              </a:rPr>
              <a:t>e</a:t>
            </a:r>
            <a:r>
              <a:rPr kumimoji="0" sz="1250" b="1" i="0" u="none" strike="noStrike" kern="1200" cap="none" spc="-10" normalizeH="0" baseline="0" noProof="0" dirty="0">
                <a:ln>
                  <a:noFill/>
                </a:ln>
                <a:solidFill>
                  <a:srgbClr val="0986A4"/>
                </a:solidFill>
                <a:effectLst/>
                <a:uLnTx/>
                <a:uFillTx/>
                <a:latin typeface="Calibri"/>
                <a:ea typeface="+mn-ea"/>
                <a:cs typeface="Calibri"/>
              </a:rPr>
              <a:t>t</a:t>
            </a:r>
            <a:r>
              <a:rPr kumimoji="0" sz="1250" b="1" i="0" u="none" strike="noStrike" kern="1200" cap="none" spc="-15" normalizeH="0" baseline="0" noProof="0" dirty="0">
                <a:ln>
                  <a:noFill/>
                </a:ln>
                <a:solidFill>
                  <a:srgbClr val="0986A4"/>
                </a:solidFill>
                <a:effectLst/>
                <a:uLnTx/>
                <a:uFillTx/>
                <a:latin typeface="Calibri"/>
                <a:ea typeface="+mn-ea"/>
                <a:cs typeface="Calibri"/>
              </a:rPr>
              <a:t>s</a:t>
            </a:r>
            <a:r>
              <a:rPr kumimoji="0" sz="1250" b="1" i="0" u="none" strike="noStrike" kern="1200" cap="none" spc="-5" normalizeH="0" baseline="0" noProof="0" dirty="0">
                <a:ln>
                  <a:noFill/>
                </a:ln>
                <a:solidFill>
                  <a:srgbClr val="0986A4"/>
                </a:solidFill>
                <a:effectLst/>
                <a:uLnTx/>
                <a:uFillTx/>
                <a:latin typeface="Calibri"/>
                <a:ea typeface="+mn-ea"/>
                <a:cs typeface="Calibri"/>
              </a:rPr>
              <a:t>,</a:t>
            </a:r>
            <a:r>
              <a:rPr kumimoji="0" sz="1250" b="1" i="0" u="none" strike="noStrike" kern="1200" cap="none" spc="40" normalizeH="0" baseline="0" noProof="0" dirty="0">
                <a:ln>
                  <a:noFill/>
                </a:ln>
                <a:solidFill>
                  <a:srgbClr val="0986A4"/>
                </a:solidFill>
                <a:effectLst/>
                <a:uLnTx/>
                <a:uFillTx/>
                <a:latin typeface="Calibri"/>
                <a:ea typeface="+mn-ea"/>
                <a:cs typeface="Calibri"/>
              </a:rPr>
              <a:t> </a:t>
            </a:r>
            <a:r>
              <a:rPr kumimoji="0" sz="1250" b="1" i="0" u="none" strike="noStrike" kern="1200" cap="none" spc="-15" normalizeH="0" baseline="0" noProof="0" dirty="0">
                <a:ln>
                  <a:noFill/>
                </a:ln>
                <a:solidFill>
                  <a:srgbClr val="0986A4"/>
                </a:solidFill>
                <a:effectLst/>
                <a:uLnTx/>
                <a:uFillTx/>
                <a:latin typeface="Calibri"/>
                <a:ea typeface="+mn-ea"/>
                <a:cs typeface="Calibri"/>
              </a:rPr>
              <a:t>s</a:t>
            </a:r>
            <a:r>
              <a:rPr kumimoji="0" sz="1250" b="1" i="0" u="none" strike="noStrike" kern="1200" cap="none" spc="-10" normalizeH="0" baseline="0" noProof="0" dirty="0">
                <a:ln>
                  <a:noFill/>
                </a:ln>
                <a:solidFill>
                  <a:srgbClr val="0986A4"/>
                </a:solidFill>
                <a:effectLst/>
                <a:uLnTx/>
                <a:uFillTx/>
                <a:latin typeface="Calibri"/>
                <a:ea typeface="+mn-ea"/>
                <a:cs typeface="Calibri"/>
              </a:rPr>
              <a:t>uppor</a:t>
            </a:r>
            <a:r>
              <a:rPr kumimoji="0" sz="1250" b="1" i="0" u="none" strike="noStrike" kern="1200" cap="none" spc="-20" normalizeH="0" baseline="0" noProof="0" dirty="0">
                <a:ln>
                  <a:noFill/>
                </a:ln>
                <a:solidFill>
                  <a:srgbClr val="0986A4"/>
                </a:solidFill>
                <a:effectLst/>
                <a:uLnTx/>
                <a:uFillTx/>
                <a:latin typeface="Calibri"/>
                <a:ea typeface="+mn-ea"/>
                <a:cs typeface="Calibri"/>
              </a:rPr>
              <a:t>t</a:t>
            </a:r>
            <a:r>
              <a:rPr kumimoji="0" sz="1250" b="1" i="0" u="none" strike="noStrike" kern="1200" cap="none" spc="-15" normalizeH="0" baseline="0" noProof="0" dirty="0">
                <a:ln>
                  <a:noFill/>
                </a:ln>
                <a:solidFill>
                  <a:srgbClr val="0986A4"/>
                </a:solidFill>
                <a:effectLst/>
                <a:uLnTx/>
                <a:uFillTx/>
                <a:latin typeface="Calibri"/>
                <a:ea typeface="+mn-ea"/>
                <a:cs typeface="Calibri"/>
              </a:rPr>
              <a:t>e</a:t>
            </a:r>
            <a:r>
              <a:rPr kumimoji="0" sz="1250" b="1" i="0" u="none" strike="noStrike" kern="1200" cap="none" spc="-10" normalizeH="0" baseline="0" noProof="0" dirty="0">
                <a:ln>
                  <a:noFill/>
                </a:ln>
                <a:solidFill>
                  <a:srgbClr val="0986A4"/>
                </a:solidFill>
                <a:effectLst/>
                <a:uLnTx/>
                <a:uFillTx/>
                <a:latin typeface="Calibri"/>
                <a:ea typeface="+mn-ea"/>
                <a:cs typeface="Calibri"/>
              </a:rPr>
              <a:t>d</a:t>
            </a:r>
            <a:r>
              <a:rPr kumimoji="0" sz="1250" b="1" i="0" u="none" strike="noStrike" kern="1200" cap="none" spc="40" normalizeH="0" baseline="0" noProof="0" dirty="0">
                <a:ln>
                  <a:noFill/>
                </a:ln>
                <a:solidFill>
                  <a:srgbClr val="0986A4"/>
                </a:solidFill>
                <a:effectLst/>
                <a:uLnTx/>
                <a:uFillTx/>
                <a:latin typeface="Calibri"/>
                <a:ea typeface="+mn-ea"/>
                <a:cs typeface="Calibri"/>
              </a:rPr>
              <a:t> </a:t>
            </a:r>
            <a:r>
              <a:rPr kumimoji="0" sz="1250" b="1" i="0" u="none" strike="noStrike" kern="1200" cap="none" spc="-20" normalizeH="0" baseline="0" noProof="0" dirty="0">
                <a:ln>
                  <a:noFill/>
                </a:ln>
                <a:solidFill>
                  <a:srgbClr val="0986A4"/>
                </a:solidFill>
                <a:effectLst/>
                <a:uLnTx/>
                <a:uFillTx/>
                <a:latin typeface="Calibri"/>
                <a:ea typeface="+mn-ea"/>
                <a:cs typeface="Calibri"/>
              </a:rPr>
              <a:t>b</a:t>
            </a:r>
            <a:r>
              <a:rPr kumimoji="0" sz="1250" b="1" i="0" u="none" strike="noStrike" kern="1200" cap="none" spc="-10" normalizeH="0" baseline="0" noProof="0" dirty="0">
                <a:ln>
                  <a:noFill/>
                </a:ln>
                <a:solidFill>
                  <a:srgbClr val="0986A4"/>
                </a:solidFill>
                <a:effectLst/>
                <a:uLnTx/>
                <a:uFillTx/>
                <a:latin typeface="Calibri"/>
                <a:ea typeface="+mn-ea"/>
                <a:cs typeface="Calibri"/>
              </a:rPr>
              <a:t>y</a:t>
            </a:r>
            <a:r>
              <a:rPr kumimoji="0" sz="1250" b="1" i="0" u="none" strike="noStrike" kern="1200" cap="none" spc="0" normalizeH="0" baseline="0" noProof="0" dirty="0">
                <a:ln>
                  <a:noFill/>
                </a:ln>
                <a:solidFill>
                  <a:srgbClr val="0986A4"/>
                </a:solidFill>
                <a:effectLst/>
                <a:uLnTx/>
                <a:uFillTx/>
                <a:latin typeface="Calibri"/>
                <a:ea typeface="+mn-ea"/>
                <a:cs typeface="Calibri"/>
              </a:rPr>
              <a:t> </a:t>
            </a:r>
            <a:r>
              <a:rPr kumimoji="0" sz="1250" b="1" i="0" u="none" strike="noStrike" kern="1200" cap="none" spc="-10" normalizeH="0" baseline="0" noProof="0" dirty="0">
                <a:ln>
                  <a:noFill/>
                </a:ln>
                <a:solidFill>
                  <a:srgbClr val="0986A4"/>
                </a:solidFill>
                <a:effectLst/>
                <a:uLnTx/>
                <a:uFillTx/>
                <a:latin typeface="Calibri"/>
                <a:ea typeface="+mn-ea"/>
                <a:cs typeface="Calibri"/>
              </a:rPr>
              <a:t>the</a:t>
            </a:r>
            <a:r>
              <a:rPr kumimoji="0" sz="1250" b="1" i="0" u="none" strike="noStrike" kern="1200" cap="none" spc="10" normalizeH="0" baseline="0" noProof="0" dirty="0">
                <a:ln>
                  <a:noFill/>
                </a:ln>
                <a:solidFill>
                  <a:srgbClr val="0986A4"/>
                </a:solidFill>
                <a:effectLst/>
                <a:uLnTx/>
                <a:uFillTx/>
                <a:latin typeface="Calibri"/>
                <a:ea typeface="+mn-ea"/>
                <a:cs typeface="Calibri"/>
              </a:rPr>
              <a:t> </a:t>
            </a:r>
            <a:r>
              <a:rPr kumimoji="0" sz="1250" b="1" i="0" u="none" strike="noStrike" kern="1200" cap="none" spc="-30" normalizeH="0" baseline="0" noProof="0" dirty="0">
                <a:ln>
                  <a:noFill/>
                </a:ln>
                <a:solidFill>
                  <a:srgbClr val="0986A4"/>
                </a:solidFill>
                <a:effectLst/>
                <a:uLnTx/>
                <a:uFillTx/>
                <a:latin typeface="Calibri"/>
                <a:ea typeface="+mn-ea"/>
                <a:cs typeface="Calibri"/>
              </a:rPr>
              <a:t>f</a:t>
            </a:r>
            <a:r>
              <a:rPr kumimoji="0" sz="1250" b="1" i="0" u="none" strike="noStrike" kern="1200" cap="none" spc="-10" normalizeH="0" baseline="0" noProof="0" dirty="0">
                <a:ln>
                  <a:noFill/>
                </a:ln>
                <a:solidFill>
                  <a:srgbClr val="0986A4"/>
                </a:solidFill>
                <a:effectLst/>
                <a:uLnTx/>
                <a:uFillTx/>
                <a:latin typeface="Calibri"/>
                <a:ea typeface="+mn-ea"/>
                <a:cs typeface="Calibri"/>
              </a:rPr>
              <a:t>o</a:t>
            </a:r>
            <a:r>
              <a:rPr kumimoji="0" sz="1250" b="1" i="0" u="none" strike="noStrike" kern="1200" cap="none" spc="0" normalizeH="0" baseline="0" noProof="0" dirty="0">
                <a:ln>
                  <a:noFill/>
                </a:ln>
                <a:solidFill>
                  <a:srgbClr val="0986A4"/>
                </a:solidFill>
                <a:effectLst/>
                <a:uLnTx/>
                <a:uFillTx/>
                <a:latin typeface="Calibri"/>
                <a:ea typeface="+mn-ea"/>
                <a:cs typeface="Calibri"/>
              </a:rPr>
              <a:t>ll</a:t>
            </a:r>
            <a:r>
              <a:rPr kumimoji="0" sz="1250" b="1" i="0" u="none" strike="noStrike" kern="1200" cap="none" spc="-10" normalizeH="0" baseline="0" noProof="0" dirty="0">
                <a:ln>
                  <a:noFill/>
                </a:ln>
                <a:solidFill>
                  <a:srgbClr val="0986A4"/>
                </a:solidFill>
                <a:effectLst/>
                <a:uLnTx/>
                <a:uFillTx/>
                <a:latin typeface="Calibri"/>
                <a:ea typeface="+mn-ea"/>
                <a:cs typeface="Calibri"/>
              </a:rPr>
              <a:t>o</a:t>
            </a:r>
            <a:r>
              <a:rPr kumimoji="0" sz="1250" b="1" i="0" u="none" strike="noStrike" kern="1200" cap="none" spc="-5" normalizeH="0" baseline="0" noProof="0" dirty="0">
                <a:ln>
                  <a:noFill/>
                </a:ln>
                <a:solidFill>
                  <a:srgbClr val="0986A4"/>
                </a:solidFill>
                <a:effectLst/>
                <a:uLnTx/>
                <a:uFillTx/>
                <a:latin typeface="Calibri"/>
                <a:ea typeface="+mn-ea"/>
                <a:cs typeface="Calibri"/>
              </a:rPr>
              <a:t>wi</a:t>
            </a:r>
            <a:r>
              <a:rPr kumimoji="0" sz="1250" b="1" i="0" u="none" strike="noStrike" kern="1200" cap="none" spc="-10" normalizeH="0" baseline="0" noProof="0" dirty="0">
                <a:ln>
                  <a:noFill/>
                </a:ln>
                <a:solidFill>
                  <a:srgbClr val="0986A4"/>
                </a:solidFill>
                <a:effectLst/>
                <a:uLnTx/>
                <a:uFillTx/>
                <a:latin typeface="Calibri"/>
                <a:ea typeface="+mn-ea"/>
                <a:cs typeface="Calibri"/>
              </a:rPr>
              <a:t>ng</a:t>
            </a:r>
            <a:r>
              <a:rPr kumimoji="0" sz="1250" b="1" i="0" u="none" strike="noStrike" kern="1200" cap="none" spc="10" normalizeH="0" baseline="0" noProof="0" dirty="0">
                <a:ln>
                  <a:noFill/>
                </a:ln>
                <a:solidFill>
                  <a:srgbClr val="0986A4"/>
                </a:solidFill>
                <a:effectLst/>
                <a:uLnTx/>
                <a:uFillTx/>
                <a:latin typeface="Calibri"/>
                <a:ea typeface="+mn-ea"/>
                <a:cs typeface="Calibri"/>
              </a:rPr>
              <a:t> </a:t>
            </a:r>
            <a:r>
              <a:rPr kumimoji="0" sz="1250" b="1" i="0" u="none" strike="noStrike" kern="1200" cap="none" spc="-10" normalizeH="0" baseline="0" noProof="0" dirty="0">
                <a:ln>
                  <a:noFill/>
                </a:ln>
                <a:solidFill>
                  <a:srgbClr val="0986A4"/>
                </a:solidFill>
                <a:effectLst/>
                <a:uLnTx/>
                <a:uFillTx/>
                <a:latin typeface="Calibri"/>
                <a:ea typeface="+mn-ea"/>
                <a:cs typeface="Calibri"/>
              </a:rPr>
              <a:t>un</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10" normalizeH="0" baseline="0" noProof="0" dirty="0">
                <a:ln>
                  <a:noFill/>
                </a:ln>
                <a:solidFill>
                  <a:srgbClr val="0986A4"/>
                </a:solidFill>
                <a:effectLst/>
                <a:uLnTx/>
                <a:uFillTx/>
                <a:latin typeface="Calibri"/>
                <a:ea typeface="+mn-ea"/>
                <a:cs typeface="Calibri"/>
              </a:rPr>
              <a:t>qu</a:t>
            </a:r>
            <a:r>
              <a:rPr kumimoji="0" sz="1250" b="1" i="0" u="none" strike="noStrike" kern="1200" cap="none" spc="-15" normalizeH="0" baseline="0" noProof="0" dirty="0">
                <a:ln>
                  <a:noFill/>
                </a:ln>
                <a:solidFill>
                  <a:srgbClr val="0986A4"/>
                </a:solidFill>
                <a:effectLst/>
                <a:uLnTx/>
                <a:uFillTx/>
                <a:latin typeface="Calibri"/>
                <a:ea typeface="+mn-ea"/>
                <a:cs typeface="Calibri"/>
              </a:rPr>
              <a:t>e</a:t>
            </a:r>
            <a:r>
              <a:rPr kumimoji="0" sz="1250" b="1" i="0" u="none" strike="noStrike" kern="1200" cap="none" spc="-5" normalizeH="0" baseline="0" noProof="0" dirty="0">
                <a:ln>
                  <a:noFill/>
                </a:ln>
                <a:solidFill>
                  <a:srgbClr val="0986A4"/>
                </a:solidFill>
                <a:effectLst/>
                <a:uLnTx/>
                <a:uFillTx/>
                <a:latin typeface="Calibri"/>
                <a:ea typeface="+mn-ea"/>
                <a:cs typeface="Calibri"/>
              </a:rPr>
              <a:t>,</a:t>
            </a:r>
            <a:r>
              <a:rPr kumimoji="0" sz="1250" b="1" i="0" u="none" strike="noStrike" kern="1200" cap="none" spc="30" normalizeH="0" baseline="0" noProof="0" dirty="0">
                <a:ln>
                  <a:noFill/>
                </a:ln>
                <a:solidFill>
                  <a:srgbClr val="0986A4"/>
                </a:solidFill>
                <a:effectLst/>
                <a:uLnTx/>
                <a:uFillTx/>
                <a:latin typeface="Calibri"/>
                <a:ea typeface="+mn-ea"/>
                <a:cs typeface="Calibri"/>
              </a:rPr>
              <a:t> </a:t>
            </a:r>
            <a:r>
              <a:rPr kumimoji="0" sz="1250" b="1" i="0" u="none" strike="noStrike" kern="1200" cap="none" spc="-10" normalizeH="0" baseline="0" noProof="0" dirty="0">
                <a:ln>
                  <a:noFill/>
                </a:ln>
                <a:solidFill>
                  <a:srgbClr val="0986A4"/>
                </a:solidFill>
                <a:effectLst/>
                <a:uLnTx/>
                <a:uFillTx/>
                <a:latin typeface="Calibri"/>
                <a:ea typeface="+mn-ea"/>
                <a:cs typeface="Calibri"/>
              </a:rPr>
              <a:t>p</a:t>
            </a:r>
            <a:r>
              <a:rPr kumimoji="0" sz="1250" b="1" i="0" u="none" strike="noStrike" kern="1200" cap="none" spc="-20" normalizeH="0" baseline="0" noProof="0" dirty="0">
                <a:ln>
                  <a:noFill/>
                </a:ln>
                <a:solidFill>
                  <a:srgbClr val="0986A4"/>
                </a:solidFill>
                <a:effectLst/>
                <a:uLnTx/>
                <a:uFillTx/>
                <a:latin typeface="Calibri"/>
                <a:ea typeface="+mn-ea"/>
                <a:cs typeface="Calibri"/>
              </a:rPr>
              <a:t>r</a:t>
            </a:r>
            <a:r>
              <a:rPr kumimoji="0" sz="1250" b="1" i="0" u="none" strike="noStrike" kern="1200" cap="none" spc="-10" normalizeH="0" baseline="0" noProof="0" dirty="0">
                <a:ln>
                  <a:noFill/>
                </a:ln>
                <a:solidFill>
                  <a:srgbClr val="0986A4"/>
                </a:solidFill>
                <a:effectLst/>
                <a:uLnTx/>
                <a:uFillTx/>
                <a:latin typeface="Calibri"/>
                <a:ea typeface="+mn-ea"/>
                <a:cs typeface="Calibri"/>
              </a:rPr>
              <a:t>o</a:t>
            </a:r>
            <a:r>
              <a:rPr kumimoji="0" sz="1250" b="1" i="0" u="none" strike="noStrike" kern="1200" cap="none" spc="-15" normalizeH="0" baseline="0" noProof="0" dirty="0">
                <a:ln>
                  <a:noFill/>
                </a:ln>
                <a:solidFill>
                  <a:srgbClr val="0986A4"/>
                </a:solidFill>
                <a:effectLst/>
                <a:uLnTx/>
                <a:uFillTx/>
                <a:latin typeface="Calibri"/>
                <a:ea typeface="+mn-ea"/>
                <a:cs typeface="Calibri"/>
              </a:rPr>
              <a:t>v</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15" normalizeH="0" baseline="0" noProof="0" dirty="0">
                <a:ln>
                  <a:noFill/>
                </a:ln>
                <a:solidFill>
                  <a:srgbClr val="0986A4"/>
                </a:solidFill>
                <a:effectLst/>
                <a:uLnTx/>
                <a:uFillTx/>
                <a:latin typeface="Calibri"/>
                <a:ea typeface="+mn-ea"/>
                <a:cs typeface="Calibri"/>
              </a:rPr>
              <a:t>s</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10" normalizeH="0" baseline="0" noProof="0" dirty="0">
                <a:ln>
                  <a:noFill/>
                </a:ln>
                <a:solidFill>
                  <a:srgbClr val="0986A4"/>
                </a:solidFill>
                <a:effectLst/>
                <a:uLnTx/>
                <a:uFillTx/>
                <a:latin typeface="Calibri"/>
                <a:ea typeface="+mn-ea"/>
                <a:cs typeface="Calibri"/>
              </a:rPr>
              <a:t>on</a:t>
            </a:r>
            <a:r>
              <a:rPr kumimoji="0" sz="1250" b="1" i="0" u="none" strike="noStrike" kern="1200" cap="none" spc="-15" normalizeH="0" baseline="0" noProof="0" dirty="0">
                <a:ln>
                  <a:noFill/>
                </a:ln>
                <a:solidFill>
                  <a:srgbClr val="0986A4"/>
                </a:solidFill>
                <a:effectLst/>
                <a:uLnTx/>
                <a:uFillTx/>
                <a:latin typeface="Calibri"/>
                <a:ea typeface="+mn-ea"/>
                <a:cs typeface="Calibri"/>
              </a:rPr>
              <a:t>a</a:t>
            </a:r>
            <a:r>
              <a:rPr kumimoji="0" sz="1250" b="1" i="0" u="none" strike="noStrike" kern="1200" cap="none" spc="-5" normalizeH="0" baseline="0" noProof="0" dirty="0">
                <a:ln>
                  <a:noFill/>
                </a:ln>
                <a:solidFill>
                  <a:srgbClr val="0986A4"/>
                </a:solidFill>
                <a:effectLst/>
                <a:uLnTx/>
                <a:uFillTx/>
                <a:latin typeface="Calibri"/>
                <a:ea typeface="+mn-ea"/>
                <a:cs typeface="Calibri"/>
              </a:rPr>
              <a:t>l</a:t>
            </a:r>
            <a:r>
              <a:rPr kumimoji="0" sz="1250" b="1" i="0" u="none" strike="noStrike" kern="1200" cap="none" spc="20" normalizeH="0" baseline="0" noProof="0" dirty="0">
                <a:ln>
                  <a:noFill/>
                </a:ln>
                <a:solidFill>
                  <a:srgbClr val="0986A4"/>
                </a:solidFill>
                <a:effectLst/>
                <a:uLnTx/>
                <a:uFillTx/>
                <a:latin typeface="Calibri"/>
                <a:ea typeface="+mn-ea"/>
                <a:cs typeface="Calibri"/>
              </a:rPr>
              <a:t> </a:t>
            </a:r>
            <a:r>
              <a:rPr kumimoji="0" sz="1250" b="1" i="0" u="none" strike="noStrike" kern="1200" cap="none" spc="-10" normalizeH="0" baseline="0" noProof="0" dirty="0">
                <a:ln>
                  <a:noFill/>
                </a:ln>
                <a:solidFill>
                  <a:srgbClr val="0986A4"/>
                </a:solidFill>
                <a:effectLst/>
                <a:uLnTx/>
                <a:uFillTx/>
                <a:latin typeface="Calibri"/>
                <a:ea typeface="+mn-ea"/>
                <a:cs typeface="Calibri"/>
              </a:rPr>
              <a:t>p</a:t>
            </a:r>
            <a:r>
              <a:rPr kumimoji="0" sz="1250" b="1" i="0" u="none" strike="noStrike" kern="1200" cap="none" spc="-30" normalizeH="0" baseline="0" noProof="0" dirty="0">
                <a:ln>
                  <a:noFill/>
                </a:ln>
                <a:solidFill>
                  <a:srgbClr val="0986A4"/>
                </a:solidFill>
                <a:effectLst/>
                <a:uLnTx/>
                <a:uFillTx/>
                <a:latin typeface="Calibri"/>
                <a:ea typeface="+mn-ea"/>
                <a:cs typeface="Calibri"/>
              </a:rPr>
              <a:t>a</a:t>
            </a:r>
            <a:r>
              <a:rPr kumimoji="0" sz="1250" b="1" i="0" u="none" strike="noStrike" kern="1200" cap="none" spc="-20" normalizeH="0" baseline="0" noProof="0" dirty="0">
                <a:ln>
                  <a:noFill/>
                </a:ln>
                <a:solidFill>
                  <a:srgbClr val="0986A4"/>
                </a:solidFill>
                <a:effectLst/>
                <a:uLnTx/>
                <a:uFillTx/>
                <a:latin typeface="Calibri"/>
                <a:ea typeface="+mn-ea"/>
                <a:cs typeface="Calibri"/>
              </a:rPr>
              <a:t>t</a:t>
            </a:r>
            <a:r>
              <a:rPr kumimoji="0" sz="1250" b="1" i="0" u="none" strike="noStrike" kern="1200" cap="none" spc="-15" normalizeH="0" baseline="0" noProof="0" dirty="0">
                <a:ln>
                  <a:noFill/>
                </a:ln>
                <a:solidFill>
                  <a:srgbClr val="0986A4"/>
                </a:solidFill>
                <a:effectLst/>
                <a:uLnTx/>
                <a:uFillTx/>
                <a:latin typeface="Calibri"/>
                <a:ea typeface="+mn-ea"/>
                <a:cs typeface="Calibri"/>
              </a:rPr>
              <a:t>e</a:t>
            </a:r>
            <a:r>
              <a:rPr kumimoji="0" sz="1250" b="1" i="0" u="none" strike="noStrike" kern="1200" cap="none" spc="-20" normalizeH="0" baseline="0" noProof="0" dirty="0">
                <a:ln>
                  <a:noFill/>
                </a:ln>
                <a:solidFill>
                  <a:srgbClr val="0986A4"/>
                </a:solidFill>
                <a:effectLst/>
                <a:uLnTx/>
                <a:uFillTx/>
                <a:latin typeface="Calibri"/>
                <a:ea typeface="+mn-ea"/>
                <a:cs typeface="Calibri"/>
              </a:rPr>
              <a:t>n</a:t>
            </a:r>
            <a:r>
              <a:rPr kumimoji="0" sz="1250" b="1" i="0" u="none" strike="noStrike" kern="1200" cap="none" spc="-5" normalizeH="0" baseline="0" noProof="0" dirty="0">
                <a:ln>
                  <a:noFill/>
                </a:ln>
                <a:solidFill>
                  <a:srgbClr val="0986A4"/>
                </a:solidFill>
                <a:effectLst/>
                <a:uLnTx/>
                <a:uFillTx/>
                <a:latin typeface="Calibri"/>
                <a:ea typeface="+mn-ea"/>
                <a:cs typeface="Calibri"/>
              </a:rPr>
              <a:t>t-p</a:t>
            </a:r>
            <a:r>
              <a:rPr kumimoji="0" sz="1250" b="1" i="0" u="none" strike="noStrike" kern="1200" cap="none" spc="-15" normalizeH="0" baseline="0" noProof="0" dirty="0">
                <a:ln>
                  <a:noFill/>
                </a:ln>
                <a:solidFill>
                  <a:srgbClr val="0986A4"/>
                </a:solidFill>
                <a:effectLst/>
                <a:uLnTx/>
                <a:uFillTx/>
                <a:latin typeface="Calibri"/>
                <a:ea typeface="+mn-ea"/>
                <a:cs typeface="Calibri"/>
              </a:rPr>
              <a:t>e</a:t>
            </a:r>
            <a:r>
              <a:rPr kumimoji="0" sz="1250" b="1" i="0" u="none" strike="noStrike" kern="1200" cap="none" spc="-10" normalizeH="0" baseline="0" noProof="0" dirty="0">
                <a:ln>
                  <a:noFill/>
                </a:ln>
                <a:solidFill>
                  <a:srgbClr val="0986A4"/>
                </a:solidFill>
                <a:effectLst/>
                <a:uLnTx/>
                <a:uFillTx/>
                <a:latin typeface="Calibri"/>
                <a:ea typeface="+mn-ea"/>
                <a:cs typeface="Calibri"/>
              </a:rPr>
              <a:t>nd</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10" normalizeH="0" baseline="0" noProof="0" dirty="0">
                <a:ln>
                  <a:noFill/>
                </a:ln>
                <a:solidFill>
                  <a:srgbClr val="0986A4"/>
                </a:solidFill>
                <a:effectLst/>
                <a:uLnTx/>
                <a:uFillTx/>
                <a:latin typeface="Calibri"/>
                <a:ea typeface="+mn-ea"/>
                <a:cs typeface="Calibri"/>
              </a:rPr>
              <a:t>ng</a:t>
            </a:r>
            <a:r>
              <a:rPr kumimoji="0" sz="1250" b="1" i="0" u="none" strike="noStrike" kern="1200" cap="none" spc="35" normalizeH="0" baseline="0" noProof="0" dirty="0">
                <a:ln>
                  <a:noFill/>
                </a:ln>
                <a:solidFill>
                  <a:srgbClr val="0986A4"/>
                </a:solidFill>
                <a:effectLst/>
                <a:uLnTx/>
                <a:uFillTx/>
                <a:latin typeface="Calibri"/>
                <a:ea typeface="+mn-ea"/>
                <a:cs typeface="Calibri"/>
              </a:rPr>
              <a:t> </a:t>
            </a:r>
            <a:r>
              <a:rPr kumimoji="0" sz="1250" b="1" i="0" u="none" strike="noStrike" kern="1200" cap="none" spc="-20" normalizeH="0" baseline="0" noProof="0" dirty="0">
                <a:ln>
                  <a:noFill/>
                </a:ln>
                <a:solidFill>
                  <a:srgbClr val="0986A4"/>
                </a:solidFill>
                <a:effectLst/>
                <a:uLnTx/>
                <a:uFillTx/>
                <a:latin typeface="Calibri"/>
                <a:ea typeface="+mn-ea"/>
                <a:cs typeface="Calibri"/>
              </a:rPr>
              <a:t>t</a:t>
            </a:r>
            <a:r>
              <a:rPr kumimoji="0" sz="1250" b="1" i="0" u="none" strike="noStrike" kern="1200" cap="none" spc="-10" normalizeH="0" baseline="0" noProof="0" dirty="0">
                <a:ln>
                  <a:noFill/>
                </a:ln>
                <a:solidFill>
                  <a:srgbClr val="0986A4"/>
                </a:solidFill>
                <a:effectLst/>
                <a:uLnTx/>
                <a:uFillTx/>
                <a:latin typeface="Calibri"/>
                <a:ea typeface="+mn-ea"/>
                <a:cs typeface="Calibri"/>
              </a:rPr>
              <a:t>oo</a:t>
            </a:r>
            <a:r>
              <a:rPr kumimoji="0" sz="1250" b="1" i="0" u="none" strike="noStrike" kern="1200" cap="none" spc="0" normalizeH="0" baseline="0" noProof="0" dirty="0">
                <a:ln>
                  <a:noFill/>
                </a:ln>
                <a:solidFill>
                  <a:srgbClr val="0986A4"/>
                </a:solidFill>
                <a:effectLst/>
                <a:uLnTx/>
                <a:uFillTx/>
                <a:latin typeface="Calibri"/>
                <a:ea typeface="+mn-ea"/>
                <a:cs typeface="Calibri"/>
              </a:rPr>
              <a:t>l</a:t>
            </a:r>
            <a:r>
              <a:rPr kumimoji="0" sz="1250" b="1" i="0" u="none" strike="noStrike" kern="1200" cap="none" spc="-5" normalizeH="0" baseline="0" noProof="0" dirty="0">
                <a:ln>
                  <a:noFill/>
                </a:ln>
                <a:solidFill>
                  <a:srgbClr val="0986A4"/>
                </a:solidFill>
                <a:effectLst/>
                <a:uLnTx/>
                <a:uFillTx/>
                <a:latin typeface="Calibri"/>
                <a:ea typeface="+mn-ea"/>
                <a:cs typeface="Calibri"/>
              </a:rPr>
              <a:t>s</a:t>
            </a:r>
            <a:r>
              <a:rPr kumimoji="0" sz="1250" b="1" i="0" u="none" strike="noStrike" kern="1200" cap="none" spc="20" normalizeH="0" baseline="0" noProof="0" dirty="0">
                <a:ln>
                  <a:noFill/>
                </a:ln>
                <a:solidFill>
                  <a:srgbClr val="0986A4"/>
                </a:solidFill>
                <a:effectLst/>
                <a:uLnTx/>
                <a:uFillTx/>
                <a:latin typeface="Calibri"/>
                <a:ea typeface="+mn-ea"/>
                <a:cs typeface="Calibri"/>
              </a:rPr>
              <a:t> </a:t>
            </a:r>
            <a:r>
              <a:rPr kumimoji="0" sz="1250" b="1" i="0" u="none" strike="noStrike" kern="1200" cap="none" spc="-15" normalizeH="0" baseline="0" noProof="0" dirty="0">
                <a:ln>
                  <a:noFill/>
                </a:ln>
                <a:solidFill>
                  <a:srgbClr val="0986A4"/>
                </a:solidFill>
                <a:effectLst/>
                <a:uLnTx/>
                <a:uFillTx/>
                <a:latin typeface="Calibri"/>
                <a:ea typeface="+mn-ea"/>
                <a:cs typeface="Calibri"/>
              </a:rPr>
              <a:t>a</a:t>
            </a:r>
            <a:r>
              <a:rPr kumimoji="0" sz="1250" b="1" i="0" u="none" strike="noStrike" kern="1200" cap="none" spc="-10" normalizeH="0" baseline="0" noProof="0" dirty="0">
                <a:ln>
                  <a:noFill/>
                </a:ln>
                <a:solidFill>
                  <a:srgbClr val="0986A4"/>
                </a:solidFill>
                <a:effectLst/>
                <a:uLnTx/>
                <a:uFillTx/>
                <a:latin typeface="Calibri"/>
                <a:ea typeface="+mn-ea"/>
                <a:cs typeface="Calibri"/>
              </a:rPr>
              <a:t>nd</a:t>
            </a:r>
            <a:r>
              <a:rPr kumimoji="0" sz="1250" b="1" i="0" u="none" strike="noStrike" kern="1200" cap="none" spc="5" normalizeH="0" baseline="0" noProof="0" dirty="0">
                <a:ln>
                  <a:noFill/>
                </a:ln>
                <a:solidFill>
                  <a:srgbClr val="0986A4"/>
                </a:solidFill>
                <a:effectLst/>
                <a:uLnTx/>
                <a:uFillTx/>
                <a:latin typeface="Calibri"/>
                <a:ea typeface="+mn-ea"/>
                <a:cs typeface="Calibri"/>
              </a:rPr>
              <a:t> </a:t>
            </a:r>
            <a:r>
              <a:rPr kumimoji="0" sz="1250" b="1" i="0" u="none" strike="noStrike" kern="1200" cap="none" spc="-20" normalizeH="0" baseline="0" noProof="0" dirty="0">
                <a:ln>
                  <a:noFill/>
                </a:ln>
                <a:solidFill>
                  <a:srgbClr val="0986A4"/>
                </a:solidFill>
                <a:effectLst/>
                <a:uLnTx/>
                <a:uFillTx/>
                <a:latin typeface="Calibri"/>
                <a:ea typeface="+mn-ea"/>
                <a:cs typeface="Calibri"/>
              </a:rPr>
              <a:t>c</a:t>
            </a:r>
            <a:r>
              <a:rPr kumimoji="0" sz="1250" b="1" i="0" u="none" strike="noStrike" kern="1200" cap="none" spc="-15" normalizeH="0" baseline="0" noProof="0" dirty="0">
                <a:ln>
                  <a:noFill/>
                </a:ln>
                <a:solidFill>
                  <a:srgbClr val="0986A4"/>
                </a:solidFill>
                <a:effectLst/>
                <a:uLnTx/>
                <a:uFillTx/>
                <a:latin typeface="Calibri"/>
                <a:ea typeface="+mn-ea"/>
                <a:cs typeface="Calibri"/>
              </a:rPr>
              <a:t>a</a:t>
            </a:r>
            <a:r>
              <a:rPr kumimoji="0" sz="1250" b="1" i="0" u="none" strike="noStrike" kern="1200" cap="none" spc="-10" normalizeH="0" baseline="0" noProof="0" dirty="0">
                <a:ln>
                  <a:noFill/>
                </a:ln>
                <a:solidFill>
                  <a:srgbClr val="0986A4"/>
                </a:solidFill>
                <a:effectLst/>
                <a:uLnTx/>
                <a:uFillTx/>
                <a:latin typeface="Calibri"/>
                <a:ea typeface="+mn-ea"/>
                <a:cs typeface="Calibri"/>
              </a:rPr>
              <a:t>p</a:t>
            </a:r>
            <a:r>
              <a:rPr kumimoji="0" sz="1250" b="1" i="0" u="none" strike="noStrike" kern="1200" cap="none" spc="-15" normalizeH="0" baseline="0" noProof="0" dirty="0">
                <a:ln>
                  <a:noFill/>
                </a:ln>
                <a:solidFill>
                  <a:srgbClr val="0986A4"/>
                </a:solidFill>
                <a:effectLst/>
                <a:uLnTx/>
                <a:uFillTx/>
                <a:latin typeface="Calibri"/>
                <a:ea typeface="+mn-ea"/>
                <a:cs typeface="Calibri"/>
              </a:rPr>
              <a:t>a</a:t>
            </a:r>
            <a:r>
              <a:rPr kumimoji="0" sz="1250" b="1" i="0" u="none" strike="noStrike" kern="1200" cap="none" spc="-10" normalizeH="0" baseline="0" noProof="0" dirty="0">
                <a:ln>
                  <a:noFill/>
                </a:ln>
                <a:solidFill>
                  <a:srgbClr val="0986A4"/>
                </a:solidFill>
                <a:effectLst/>
                <a:uLnTx/>
                <a:uFillTx/>
                <a:latin typeface="Calibri"/>
                <a:ea typeface="+mn-ea"/>
                <a:cs typeface="Calibri"/>
              </a:rPr>
              <a:t>b</a:t>
            </a:r>
            <a:r>
              <a:rPr kumimoji="0" sz="1250" b="1" i="0" u="none" strike="noStrike" kern="1200" cap="none" spc="0" normalizeH="0" baseline="0" noProof="0" dirty="0">
                <a:ln>
                  <a:noFill/>
                </a:ln>
                <a:solidFill>
                  <a:srgbClr val="0986A4"/>
                </a:solidFill>
                <a:effectLst/>
                <a:uLnTx/>
                <a:uFillTx/>
                <a:latin typeface="Calibri"/>
                <a:ea typeface="+mn-ea"/>
                <a:cs typeface="Calibri"/>
              </a:rPr>
              <a:t>ili</a:t>
            </a:r>
            <a:r>
              <a:rPr kumimoji="0" sz="1250" b="1" i="0" u="none" strike="noStrike" kern="1200" cap="none" spc="-10" normalizeH="0" baseline="0" noProof="0" dirty="0">
                <a:ln>
                  <a:noFill/>
                </a:ln>
                <a:solidFill>
                  <a:srgbClr val="0986A4"/>
                </a:solidFill>
                <a:effectLst/>
                <a:uLnTx/>
                <a:uFillTx/>
                <a:latin typeface="Calibri"/>
                <a:ea typeface="+mn-ea"/>
                <a:cs typeface="Calibri"/>
              </a:rPr>
              <a:t>t</a:t>
            </a:r>
            <a:r>
              <a:rPr kumimoji="0" sz="1250" b="1" i="0" u="none" strike="noStrike" kern="1200" cap="none" spc="0" normalizeH="0" baseline="0" noProof="0" dirty="0">
                <a:ln>
                  <a:noFill/>
                </a:ln>
                <a:solidFill>
                  <a:srgbClr val="0986A4"/>
                </a:solidFill>
                <a:effectLst/>
                <a:uLnTx/>
                <a:uFillTx/>
                <a:latin typeface="Calibri"/>
                <a:ea typeface="+mn-ea"/>
                <a:cs typeface="Calibri"/>
              </a:rPr>
              <a:t>i</a:t>
            </a:r>
            <a:r>
              <a:rPr kumimoji="0" sz="1250" b="1" i="0" u="none" strike="noStrike" kern="1200" cap="none" spc="-15" normalizeH="0" baseline="0" noProof="0" dirty="0">
                <a:ln>
                  <a:noFill/>
                </a:ln>
                <a:solidFill>
                  <a:srgbClr val="0986A4"/>
                </a:solidFill>
                <a:effectLst/>
                <a:uLnTx/>
                <a:uFillTx/>
                <a:latin typeface="Calibri"/>
                <a:ea typeface="+mn-ea"/>
                <a:cs typeface="Calibri"/>
              </a:rPr>
              <a:t>es</a:t>
            </a:r>
            <a:r>
              <a:rPr kumimoji="0" sz="1250" b="1" i="0" u="none" strike="noStrike" kern="1200" cap="none" spc="-5" normalizeH="0" baseline="0" noProof="0" dirty="0">
                <a:ln>
                  <a:noFill/>
                </a:ln>
                <a:solidFill>
                  <a:srgbClr val="0986A4"/>
                </a:solidFill>
                <a:effectLst/>
                <a:uLnTx/>
                <a:uFillTx/>
                <a:latin typeface="Calibri"/>
                <a:ea typeface="+mn-ea"/>
                <a:cs typeface="Calibri"/>
              </a:rPr>
              <a:t>:</a:t>
            </a:r>
            <a:endParaRPr kumimoji="0" sz="1250" b="0" i="0" u="none" strike="noStrike" kern="1200" cap="none" spc="0" normalizeH="0" baseline="0" noProof="0">
              <a:ln>
                <a:noFill/>
              </a:ln>
              <a:solidFill>
                <a:srgbClr val="000000"/>
              </a:solidFill>
              <a:effectLst/>
              <a:uLnTx/>
              <a:uFillTx/>
              <a:latin typeface="Calibri"/>
              <a:ea typeface="+mn-ea"/>
              <a:cs typeface="Calibri"/>
            </a:endParaRPr>
          </a:p>
        </p:txBody>
      </p:sp>
      <p:sp>
        <p:nvSpPr>
          <p:cNvPr id="5" name="object 5"/>
          <p:cNvSpPr/>
          <p:nvPr/>
        </p:nvSpPr>
        <p:spPr>
          <a:xfrm>
            <a:off x="634326" y="558190"/>
            <a:ext cx="8137067" cy="32834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object 6"/>
          <p:cNvSpPr txBox="1"/>
          <p:nvPr/>
        </p:nvSpPr>
        <p:spPr>
          <a:xfrm>
            <a:off x="609489" y="2744975"/>
            <a:ext cx="1389380" cy="191135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rgbClr val="57585B"/>
                </a:solidFill>
                <a:effectLst/>
                <a:uLnTx/>
                <a:uFillTx/>
                <a:latin typeface="Calibri"/>
                <a:ea typeface="+mn-ea"/>
                <a:cs typeface="Calibri"/>
              </a:rPr>
              <a:t>S</a:t>
            </a:r>
            <a:r>
              <a:rPr kumimoji="0" sz="1400" b="0" i="0" u="none" strike="noStrike" kern="1200" cap="none" spc="-15" normalizeH="0" baseline="0" noProof="0" dirty="0">
                <a:ln>
                  <a:noFill/>
                </a:ln>
                <a:solidFill>
                  <a:srgbClr val="57585B"/>
                </a:solidFill>
                <a:effectLst/>
                <a:uLnTx/>
                <a:uFillTx/>
                <a:latin typeface="Calibri"/>
                <a:ea typeface="+mn-ea"/>
                <a:cs typeface="Calibri"/>
              </a:rPr>
              <a:t>ta</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0" normalizeH="0" baseline="0" noProof="0" dirty="0">
                <a:ln>
                  <a:noFill/>
                </a:ln>
                <a:solidFill>
                  <a:srgbClr val="57585B"/>
                </a:solidFill>
                <a:effectLst/>
                <a:uLnTx/>
                <a:uFillTx/>
                <a:latin typeface="Calibri"/>
                <a:ea typeface="+mn-ea"/>
                <a:cs typeface="Calibri"/>
              </a:rPr>
              <a:t>s</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20" normalizeH="0" baseline="0" noProof="0" dirty="0">
                <a:ln>
                  <a:noFill/>
                </a:ln>
                <a:solidFill>
                  <a:srgbClr val="57585B"/>
                </a:solidFill>
                <a:effectLst/>
                <a:uLnTx/>
                <a:uFillTx/>
                <a:latin typeface="Calibri"/>
                <a:ea typeface="+mn-ea"/>
                <a:cs typeface="Calibri"/>
              </a:rPr>
              <a:t>c</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a:t>
            </a:r>
            <a:r>
              <a:rPr kumimoji="0" sz="1400" b="0" i="0" u="none" strike="noStrike" kern="1200" cap="none" spc="-15" normalizeH="0" baseline="0" noProof="0" dirty="0">
                <a:ln>
                  <a:noFill/>
                </a:ln>
                <a:solidFill>
                  <a:srgbClr val="57585B"/>
                </a:solidFill>
                <a:effectLst/>
                <a:uLnTx/>
                <a:uFillTx/>
                <a:latin typeface="Calibri"/>
                <a:ea typeface="+mn-ea"/>
                <a:cs typeface="Calibri"/>
              </a:rPr>
              <a:t>g</a:t>
            </a:r>
            <a:r>
              <a:rPr kumimoji="0" sz="1400" b="0" i="0" u="none" strike="noStrike" kern="1200" cap="none" spc="0" normalizeH="0" baseline="0" noProof="0" dirty="0">
                <a:ln>
                  <a:noFill/>
                </a:ln>
                <a:solidFill>
                  <a:srgbClr val="57585B"/>
                </a:solidFill>
                <a:effectLst/>
                <a:uLnTx/>
                <a:uFillTx/>
                <a:latin typeface="Calibri"/>
                <a:ea typeface="+mn-ea"/>
                <a:cs typeface="Calibri"/>
              </a:rPr>
              <a:t>ori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10" normalizeH="0" baseline="0" noProof="0" dirty="0">
                <a:ln>
                  <a:noFill/>
                </a:ln>
                <a:solidFill>
                  <a:srgbClr val="57585B"/>
                </a:solidFill>
                <a:effectLst/>
                <a:uLnTx/>
                <a:uFillTx/>
                <a:latin typeface="Calibri"/>
                <a:ea typeface="+mn-ea"/>
                <a:cs typeface="Calibri"/>
              </a:rPr>
              <a:t>hms </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20" normalizeH="0" baseline="0" noProof="0" dirty="0">
                <a:ln>
                  <a:noFill/>
                </a:ln>
                <a:solidFill>
                  <a:srgbClr val="57585B"/>
                </a:solidFill>
                <a:effectLst/>
                <a:uLnTx/>
                <a:uFillTx/>
                <a:latin typeface="Calibri"/>
                <a:ea typeface="+mn-ea"/>
                <a:cs typeface="Calibri"/>
              </a:rPr>
              <a:t>n</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10" normalizeH="0" baseline="0" noProof="0" dirty="0">
                <a:ln>
                  <a:noFill/>
                </a:ln>
                <a:solidFill>
                  <a:srgbClr val="57585B"/>
                </a:solidFill>
                <a:effectLst/>
                <a:uLnTx/>
                <a:uFillTx/>
                <a:latin typeface="Calibri"/>
                <a:ea typeface="+mn-ea"/>
                <a:cs typeface="Calibri"/>
              </a:rPr>
              <a:t>nd</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d</a:t>
            </a:r>
            <a:r>
              <a:rPr kumimoji="0" sz="1400" b="0" i="0" u="none" strike="noStrike" kern="1200" cap="none" spc="25" normalizeH="0" baseline="0" noProof="0" dirty="0">
                <a:ln>
                  <a:noFill/>
                </a:ln>
                <a:solidFill>
                  <a:srgbClr val="57585B"/>
                </a:solidFill>
                <a:effectLst/>
                <a:uLnTx/>
                <a:uFillTx/>
                <a:latin typeface="Calibri"/>
                <a:ea typeface="+mn-ea"/>
                <a:cs typeface="Calibri"/>
              </a:rPr>
              <a:t> </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o </a:t>
            </a:r>
            <a:r>
              <a:rPr kumimoji="0" sz="1400" b="0" i="0" u="none" strike="noStrike" kern="1200" cap="none" spc="-10" normalizeH="0" baseline="0" noProof="0" dirty="0">
                <a:ln>
                  <a:noFill/>
                </a:ln>
                <a:solidFill>
                  <a:srgbClr val="57585B"/>
                </a:solidFill>
                <a:effectLst/>
                <a:uLnTx/>
                <a:uFillTx/>
                <a:latin typeface="Calibri"/>
                <a:ea typeface="+mn-ea"/>
                <a:cs typeface="Calibri"/>
              </a:rPr>
              <a:t>p</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0" normalizeH="0" baseline="0" noProof="0" dirty="0">
                <a:ln>
                  <a:noFill/>
                </a:ln>
                <a:solidFill>
                  <a:srgbClr val="57585B"/>
                </a:solidFill>
                <a:effectLst/>
                <a:uLnTx/>
                <a:uFillTx/>
                <a:latin typeface="Calibri"/>
                <a:ea typeface="+mn-ea"/>
                <a:cs typeface="Calibri"/>
              </a:rPr>
              <a:t>ovi</a:t>
            </a:r>
            <a:r>
              <a:rPr kumimoji="0" sz="1400" b="0" i="0" u="none" strike="noStrike" kern="1200" cap="none" spc="-10" normalizeH="0" baseline="0" noProof="0" dirty="0">
                <a:ln>
                  <a:noFill/>
                </a:ln>
                <a:solidFill>
                  <a:srgbClr val="57585B"/>
                </a:solidFill>
                <a:effectLst/>
                <a:uLnTx/>
                <a:uFillTx/>
                <a:latin typeface="Calibri"/>
                <a:ea typeface="+mn-ea"/>
                <a:cs typeface="Calibri"/>
              </a:rPr>
              <a:t>d</a:t>
            </a:r>
            <a:r>
              <a:rPr kumimoji="0" sz="1400" b="0" i="0" u="none" strike="noStrike" kern="1200" cap="none" spc="0" normalizeH="0" baseline="0" noProof="0" dirty="0">
                <a:ln>
                  <a:noFill/>
                </a:ln>
                <a:solidFill>
                  <a:srgbClr val="57585B"/>
                </a:solidFill>
                <a:effectLst/>
                <a:uLnTx/>
                <a:uFillTx/>
                <a:latin typeface="Calibri"/>
                <a:ea typeface="+mn-ea"/>
                <a:cs typeface="Calibri"/>
              </a:rPr>
              <a:t>e</a:t>
            </a:r>
            <a:r>
              <a:rPr kumimoji="0" sz="1400" b="0" i="0" u="none" strike="noStrike" kern="1200" cap="none" spc="-10" normalizeH="0" baseline="0" noProof="0" dirty="0">
                <a:ln>
                  <a:noFill/>
                </a:ln>
                <a:solidFill>
                  <a:srgbClr val="57585B"/>
                </a:solidFill>
                <a:effectLst/>
                <a:uLnTx/>
                <a:uFillTx/>
                <a:latin typeface="Calibri"/>
                <a:ea typeface="+mn-ea"/>
                <a:cs typeface="Calibri"/>
              </a:rPr>
              <a:t> </a:t>
            </a:r>
            <a:r>
              <a:rPr kumimoji="0" sz="1400" b="0" i="0" u="none" strike="noStrike" kern="1200" cap="none" spc="-25" normalizeH="0" baseline="0" noProof="0" dirty="0">
                <a:ln>
                  <a:noFill/>
                </a:ln>
                <a:solidFill>
                  <a:srgbClr val="57585B"/>
                </a:solidFill>
                <a:effectLst/>
                <a:uLnTx/>
                <a:uFillTx/>
                <a:latin typeface="Calibri"/>
                <a:ea typeface="+mn-ea"/>
                <a:cs typeface="Calibri"/>
              </a:rPr>
              <a:t>f</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10" normalizeH="0" baseline="0" noProof="0" dirty="0">
                <a:ln>
                  <a:noFill/>
                </a:ln>
                <a:solidFill>
                  <a:srgbClr val="57585B"/>
                </a:solidFill>
                <a:effectLst/>
                <a:uLnTx/>
                <a:uFillTx/>
                <a:latin typeface="Calibri"/>
                <a:ea typeface="+mn-ea"/>
                <a:cs typeface="Calibri"/>
              </a:rPr>
              <a:t>s</a:t>
            </a:r>
            <a:r>
              <a:rPr kumimoji="0" sz="1400" b="0" i="0" u="none" strike="noStrike" kern="1200" cap="none" spc="-5" normalizeH="0" baseline="0" noProof="0" dirty="0">
                <a:ln>
                  <a:noFill/>
                </a:ln>
                <a:solidFill>
                  <a:srgbClr val="57585B"/>
                </a:solidFill>
                <a:effectLst/>
                <a:uLnTx/>
                <a:uFillTx/>
                <a:latin typeface="Calibri"/>
                <a:ea typeface="+mn-ea"/>
                <a:cs typeface="Calibri"/>
              </a:rPr>
              <a:t>t, </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li</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10" normalizeH="0" baseline="0" noProof="0" dirty="0">
                <a:ln>
                  <a:noFill/>
                </a:ln>
                <a:solidFill>
                  <a:srgbClr val="57585B"/>
                </a:solidFill>
                <a:effectLst/>
                <a:uLnTx/>
                <a:uFillTx/>
                <a:latin typeface="Calibri"/>
                <a:ea typeface="+mn-ea"/>
                <a:cs typeface="Calibri"/>
              </a:rPr>
              <a:t>b</a:t>
            </a:r>
            <a:r>
              <a:rPr kumimoji="0" sz="1400" b="0" i="0" u="none" strike="noStrike" kern="1200" cap="none" spc="0" normalizeH="0" baseline="0" noProof="0" dirty="0">
                <a:ln>
                  <a:noFill/>
                </a:ln>
                <a:solidFill>
                  <a:srgbClr val="57585B"/>
                </a:solidFill>
                <a:effectLst/>
                <a:uLnTx/>
                <a:uFillTx/>
                <a:latin typeface="Calibri"/>
                <a:ea typeface="+mn-ea"/>
                <a:cs typeface="Calibri"/>
              </a:rPr>
              <a:t>le</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0" normalizeH="0" baseline="0" noProof="0" dirty="0">
                <a:ln>
                  <a:noFill/>
                </a:ln>
                <a:solidFill>
                  <a:srgbClr val="57585B"/>
                </a:solidFill>
                <a:effectLst/>
                <a:uLnTx/>
                <a:uFillTx/>
                <a:latin typeface="Calibri"/>
                <a:ea typeface="+mn-ea"/>
                <a:cs typeface="Calibri"/>
              </a:rPr>
              <a:t>nd</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20" normalizeH="0" baseline="0" noProof="0" dirty="0">
                <a:ln>
                  <a:noFill/>
                </a:ln>
                <a:solidFill>
                  <a:srgbClr val="57585B"/>
                </a:solidFill>
                <a:effectLst/>
                <a:uLnTx/>
                <a:uFillTx/>
                <a:latin typeface="Calibri"/>
                <a:ea typeface="+mn-ea"/>
                <a:cs typeface="Calibri"/>
              </a:rPr>
              <a:t>c</a:t>
            </a:r>
            <a:r>
              <a:rPr kumimoji="0" sz="1400" b="0" i="0" u="none" strike="noStrike" kern="1200" cap="none" spc="-15" normalizeH="0" baseline="0" noProof="0" dirty="0">
                <a:ln>
                  <a:noFill/>
                </a:ln>
                <a:solidFill>
                  <a:srgbClr val="57585B"/>
                </a:solidFill>
                <a:effectLst/>
                <a:uLnTx/>
                <a:uFillTx/>
                <a:latin typeface="Calibri"/>
                <a:ea typeface="+mn-ea"/>
                <a:cs typeface="Calibri"/>
              </a:rPr>
              <a:t>a</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io</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s of</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10" normalizeH="0" baseline="0" noProof="0" dirty="0">
                <a:ln>
                  <a:noFill/>
                </a:ln>
                <a:solidFill>
                  <a:srgbClr val="57585B"/>
                </a:solidFill>
                <a:effectLst/>
                <a:uLnTx/>
                <a:uFillTx/>
                <a:latin typeface="Calibri"/>
                <a:ea typeface="+mn-ea"/>
                <a:cs typeface="Calibri"/>
              </a:rPr>
              <a:t>p</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20" normalizeH="0" baseline="0" noProof="0" dirty="0">
                <a:ln>
                  <a:noFill/>
                </a:ln>
                <a:solidFill>
                  <a:srgbClr val="57585B"/>
                </a:solidFill>
                <a:effectLst/>
                <a:uLnTx/>
                <a:uFillTx/>
                <a:latin typeface="Calibri"/>
                <a:ea typeface="+mn-ea"/>
                <a:cs typeface="Calibri"/>
              </a:rPr>
              <a:t>n</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 li</a:t>
            </a:r>
            <a:r>
              <a:rPr kumimoji="0" sz="1400" b="0" i="0" u="none" strike="noStrike" kern="1200" cap="none" spc="-10" normalizeH="0" baseline="0" noProof="0" dirty="0">
                <a:ln>
                  <a:noFill/>
                </a:ln>
                <a:solidFill>
                  <a:srgbClr val="57585B"/>
                </a:solidFill>
                <a:effectLst/>
                <a:uLnTx/>
                <a:uFillTx/>
                <a:latin typeface="Calibri"/>
                <a:ea typeface="+mn-ea"/>
                <a:cs typeface="Calibri"/>
              </a:rPr>
              <a:t>qu</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0" normalizeH="0" baseline="0" noProof="0" dirty="0">
                <a:ln>
                  <a:noFill/>
                </a:ln>
                <a:solidFill>
                  <a:srgbClr val="57585B"/>
                </a:solidFill>
                <a:effectLst/>
                <a:uLnTx/>
                <a:uFillTx/>
                <a:latin typeface="Calibri"/>
                <a:ea typeface="+mn-ea"/>
                <a:cs typeface="Calibri"/>
              </a:rPr>
              <a:t>d</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y</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0" normalizeH="0" baseline="0" noProof="0" dirty="0">
                <a:ln>
                  <a:noFill/>
                </a:ln>
                <a:solidFill>
                  <a:srgbClr val="57585B"/>
                </a:solidFill>
                <a:effectLst/>
                <a:uLnTx/>
                <a:uFillTx/>
                <a:latin typeface="Calibri"/>
                <a:ea typeface="+mn-ea"/>
                <a:cs typeface="Calibri"/>
              </a:rPr>
              <a:t>p</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io</a:t>
            </a:r>
            <a:r>
              <a:rPr kumimoji="0" sz="1400" b="0" i="0" u="none" strike="noStrike" kern="1200" cap="none" spc="-10" normalizeH="0" baseline="0" noProof="0" dirty="0">
                <a:ln>
                  <a:noFill/>
                </a:ln>
                <a:solidFill>
                  <a:srgbClr val="57585B"/>
                </a:solidFill>
                <a:effectLst/>
                <a:uLnTx/>
                <a:uFillTx/>
                <a:latin typeface="Calibri"/>
                <a:ea typeface="+mn-ea"/>
                <a:cs typeface="Calibri"/>
              </a:rPr>
              <a:t>ns </a:t>
            </a:r>
            <a:r>
              <a:rPr kumimoji="0" sz="1400" b="0" i="0" u="none" strike="noStrike" kern="1200" cap="none" spc="-25" normalizeH="0" baseline="0" noProof="0" dirty="0">
                <a:ln>
                  <a:noFill/>
                </a:ln>
                <a:solidFill>
                  <a:srgbClr val="57585B"/>
                </a:solidFill>
                <a:effectLst/>
                <a:uLnTx/>
                <a:uFillTx/>
                <a:latin typeface="Calibri"/>
                <a:ea typeface="+mn-ea"/>
                <a:cs typeface="Calibri"/>
              </a:rPr>
              <a:t>f</a:t>
            </a:r>
            <a:r>
              <a:rPr kumimoji="0" sz="1400" b="0" i="0" u="none" strike="noStrike" kern="1200" cap="none" spc="0" normalizeH="0" baseline="0" noProof="0" dirty="0">
                <a:ln>
                  <a:noFill/>
                </a:ln>
                <a:solidFill>
                  <a:srgbClr val="57585B"/>
                </a:solidFill>
                <a:effectLst/>
                <a:uLnTx/>
                <a:uFillTx/>
                <a:latin typeface="Calibri"/>
                <a:ea typeface="+mn-ea"/>
                <a:cs typeface="Calibri"/>
              </a:rPr>
              <a:t>or</a:t>
            </a:r>
            <a:r>
              <a:rPr kumimoji="0" sz="1400" b="0" i="0" u="none" strike="noStrike" kern="1200" cap="none" spc="-30" normalizeH="0" baseline="0" noProof="0" dirty="0">
                <a:ln>
                  <a:noFill/>
                </a:ln>
                <a:solidFill>
                  <a:srgbClr val="57585B"/>
                </a:solidFill>
                <a:effectLst/>
                <a:uLnTx/>
                <a:uFillTx/>
                <a:latin typeface="Calibri"/>
                <a:ea typeface="+mn-ea"/>
                <a:cs typeface="Calibri"/>
              </a:rPr>
              <a:t> </a:t>
            </a:r>
            <a:r>
              <a:rPr kumimoji="0" sz="1400" b="0" i="0" u="none" strike="noStrike" kern="1200" cap="none" spc="-10" normalizeH="0" baseline="0" noProof="0" dirty="0">
                <a:ln>
                  <a:noFill/>
                </a:ln>
                <a:solidFill>
                  <a:srgbClr val="57585B"/>
                </a:solidFill>
                <a:effectLst/>
                <a:uLnTx/>
                <a:uFillTx/>
                <a:latin typeface="Calibri"/>
                <a:ea typeface="+mn-ea"/>
                <a:cs typeface="Calibri"/>
              </a:rPr>
              <a:t>h</a:t>
            </a:r>
            <a:r>
              <a:rPr kumimoji="0" sz="1400" b="0" i="0" u="none" strike="noStrike" kern="1200" cap="none" spc="0" normalizeH="0" baseline="0" noProof="0" dirty="0">
                <a:ln>
                  <a:noFill/>
                </a:ln>
                <a:solidFill>
                  <a:srgbClr val="57585B"/>
                </a:solidFill>
                <a:effectLst/>
                <a:uLnTx/>
                <a:uFillTx/>
                <a:latin typeface="Calibri"/>
                <a:ea typeface="+mn-ea"/>
                <a:cs typeface="Calibri"/>
              </a:rPr>
              <a:t>ol</a:t>
            </a:r>
            <a:r>
              <a:rPr kumimoji="0" sz="1400" b="0" i="0" u="none" strike="noStrike" kern="1200" cap="none" spc="-10" normalizeH="0" baseline="0" noProof="0" dirty="0">
                <a:ln>
                  <a:noFill/>
                </a:ln>
                <a:solidFill>
                  <a:srgbClr val="57585B"/>
                </a:solidFill>
                <a:effectLst/>
                <a:uLnTx/>
                <a:uFillTx/>
                <a:latin typeface="Calibri"/>
                <a:ea typeface="+mn-ea"/>
                <a:cs typeface="Calibri"/>
              </a:rPr>
              <a:t>d</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0" normalizeH="0" baseline="0" noProof="0" dirty="0">
                <a:ln>
                  <a:noFill/>
                </a:ln>
                <a:solidFill>
                  <a:srgbClr val="57585B"/>
                </a:solidFill>
                <a:effectLst/>
                <a:uLnTx/>
                <a:uFillTx/>
                <a:latin typeface="Calibri"/>
                <a:ea typeface="+mn-ea"/>
                <a:cs typeface="Calibri"/>
              </a:rPr>
              <a:t>s</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of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r</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15" normalizeH="0" baseline="0" noProof="0" dirty="0">
                <a:ln>
                  <a:noFill/>
                </a:ln>
                <a:solidFill>
                  <a:srgbClr val="57585B"/>
                </a:solidFill>
                <a:effectLst/>
                <a:uLnTx/>
                <a:uFillTx/>
                <a:latin typeface="Calibri"/>
                <a:ea typeface="+mn-ea"/>
                <a:cs typeface="Calibri"/>
              </a:rPr>
              <a:t>a</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5" normalizeH="0" baseline="0" noProof="0" dirty="0">
                <a:ln>
                  <a:noFill/>
                </a:ln>
                <a:solidFill>
                  <a:srgbClr val="57585B"/>
                </a:solidFill>
                <a:effectLst/>
                <a:uLnTx/>
                <a:uFillTx/>
                <a:latin typeface="Calibri"/>
                <a:ea typeface="+mn-ea"/>
                <a:cs typeface="Calibri"/>
              </a:rPr>
              <a:t>v</a:t>
            </a:r>
            <a:r>
              <a:rPr kumimoji="0" sz="1400" b="0" i="0" u="none" strike="noStrike" kern="1200" cap="none" spc="0" normalizeH="0" baseline="0" noProof="0" dirty="0">
                <a:ln>
                  <a:noFill/>
                </a:ln>
                <a:solidFill>
                  <a:srgbClr val="57585B"/>
                </a:solidFill>
                <a:effectLst/>
                <a:uLnTx/>
                <a:uFillTx/>
                <a:latin typeface="Calibri"/>
                <a:ea typeface="+mn-ea"/>
                <a:cs typeface="Calibri"/>
              </a:rPr>
              <a:t>e</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ss</a:t>
            </a:r>
            <a:r>
              <a:rPr kumimoji="0" sz="1400" b="0" i="0" u="none" strike="noStrike" kern="1200" cap="none" spc="-15" normalizeH="0" baseline="0" noProof="0" dirty="0">
                <a:ln>
                  <a:noFill/>
                </a:ln>
                <a:solidFill>
                  <a:srgbClr val="57585B"/>
                </a:solidFill>
                <a:effectLst/>
                <a:uLnTx/>
                <a:uFillTx/>
                <a:latin typeface="Calibri"/>
                <a:ea typeface="+mn-ea"/>
                <a:cs typeface="Calibri"/>
              </a:rPr>
              <a:t>e</a:t>
            </a:r>
            <a:r>
              <a:rPr kumimoji="0" sz="1400" b="0" i="0" u="none" strike="noStrike" kern="1200" cap="none" spc="-5" normalizeH="0" baseline="0" noProof="0" dirty="0">
                <a:ln>
                  <a:noFill/>
                </a:ln>
                <a:solidFill>
                  <a:srgbClr val="57585B"/>
                </a:solidFill>
                <a:effectLst/>
                <a:uLnTx/>
                <a:uFillTx/>
                <a:latin typeface="Calibri"/>
                <a:ea typeface="+mn-ea"/>
                <a:cs typeface="Calibri"/>
              </a:rPr>
              <a:t>ts</a:t>
            </a:r>
            <a:endParaRPr kumimoji="0" sz="1400" b="0" i="0" u="none" strike="noStrike" kern="1200" cap="none" spc="0" normalizeH="0" baseline="0" noProof="0">
              <a:ln>
                <a:noFill/>
              </a:ln>
              <a:solidFill>
                <a:srgbClr val="000000"/>
              </a:solidFill>
              <a:effectLst/>
              <a:uLnTx/>
              <a:uFillTx/>
              <a:latin typeface="Calibri"/>
              <a:ea typeface="+mn-ea"/>
              <a:cs typeface="Calibri"/>
            </a:endParaRPr>
          </a:p>
        </p:txBody>
      </p:sp>
      <p:sp>
        <p:nvSpPr>
          <p:cNvPr id="7" name="object 7"/>
          <p:cNvSpPr txBox="1"/>
          <p:nvPr/>
        </p:nvSpPr>
        <p:spPr>
          <a:xfrm>
            <a:off x="6932290" y="2718229"/>
            <a:ext cx="1221105" cy="105791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rgbClr val="57585B"/>
                </a:solidFill>
                <a:effectLst/>
                <a:uLnTx/>
                <a:uFillTx/>
                <a:latin typeface="Calibri"/>
                <a:ea typeface="+mn-ea"/>
                <a:cs typeface="Calibri"/>
              </a:rPr>
              <a:t>Al</a:t>
            </a:r>
            <a:r>
              <a:rPr kumimoji="0" sz="1400" b="0" i="0" u="none" strike="noStrike" kern="1200" cap="none" spc="-15" normalizeH="0" baseline="0" noProof="0" dirty="0">
                <a:ln>
                  <a:noFill/>
                </a:ln>
                <a:solidFill>
                  <a:srgbClr val="57585B"/>
                </a:solidFill>
                <a:effectLst/>
                <a:uLnTx/>
                <a:uFillTx/>
                <a:latin typeface="Calibri"/>
                <a:ea typeface="+mn-ea"/>
                <a:cs typeface="Calibri"/>
              </a:rPr>
              <a:t>g</a:t>
            </a:r>
            <a:r>
              <a:rPr kumimoji="0" sz="1400" b="0" i="0" u="none" strike="noStrike" kern="1200" cap="none" spc="0" normalizeH="0" baseline="0" noProof="0" dirty="0">
                <a:ln>
                  <a:noFill/>
                </a:ln>
                <a:solidFill>
                  <a:srgbClr val="57585B"/>
                </a:solidFill>
                <a:effectLst/>
                <a:uLnTx/>
                <a:uFillTx/>
                <a:latin typeface="Calibri"/>
                <a:ea typeface="+mn-ea"/>
                <a:cs typeface="Calibri"/>
              </a:rPr>
              <a:t>ori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10" normalizeH="0" baseline="0" noProof="0" dirty="0">
                <a:ln>
                  <a:noFill/>
                </a:ln>
                <a:solidFill>
                  <a:srgbClr val="57585B"/>
                </a:solidFill>
                <a:effectLst/>
                <a:uLnTx/>
                <a:uFillTx/>
                <a:latin typeface="Calibri"/>
                <a:ea typeface="+mn-ea"/>
                <a:cs typeface="Calibri"/>
              </a:rPr>
              <a:t>hms p</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0" normalizeH="0" baseline="0" noProof="0" dirty="0">
                <a:ln>
                  <a:noFill/>
                </a:ln>
                <a:solidFill>
                  <a:srgbClr val="57585B"/>
                </a:solidFill>
                <a:effectLst/>
                <a:uLnTx/>
                <a:uFillTx/>
                <a:latin typeface="Calibri"/>
                <a:ea typeface="+mn-ea"/>
                <a:cs typeface="Calibri"/>
              </a:rPr>
              <a:t>duc</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g</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ris</a:t>
            </a:r>
            <a:r>
              <a:rPr kumimoji="0" sz="1400" b="0" i="0" u="none" strike="noStrike" kern="1200" cap="none" spc="-5" normalizeH="0" baseline="0" noProof="0" dirty="0">
                <a:ln>
                  <a:noFill/>
                </a:ln>
                <a:solidFill>
                  <a:srgbClr val="57585B"/>
                </a:solidFill>
                <a:effectLst/>
                <a:uLnTx/>
                <a:uFillTx/>
                <a:latin typeface="Calibri"/>
                <a:ea typeface="+mn-ea"/>
                <a:cs typeface="Calibri"/>
              </a:rPr>
              <a:t>k</a:t>
            </a:r>
            <a:r>
              <a:rPr kumimoji="0" sz="1400" b="0" i="0" u="none" strike="noStrike" kern="1200" cap="none" spc="0" normalizeH="0" baseline="0" noProof="0" dirty="0">
                <a:ln>
                  <a:noFill/>
                </a:ln>
                <a:solidFill>
                  <a:srgbClr val="57585B"/>
                </a:solidFill>
                <a:effectLst/>
                <a:uLnTx/>
                <a:uFillTx/>
                <a:latin typeface="Calibri"/>
                <a:ea typeface="+mn-ea"/>
                <a:cs typeface="Calibri"/>
              </a:rPr>
              <a:t>-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10" normalizeH="0" baseline="0" noProof="0" dirty="0">
                <a:ln>
                  <a:noFill/>
                </a:ln>
                <a:solidFill>
                  <a:srgbClr val="57585B"/>
                </a:solidFill>
                <a:effectLst/>
                <a:uLnTx/>
                <a:uFillTx/>
                <a:latin typeface="Calibri"/>
                <a:ea typeface="+mn-ea"/>
                <a:cs typeface="Calibri"/>
              </a:rPr>
              <a:t>d</a:t>
            </a:r>
            <a:r>
              <a:rPr kumimoji="0" sz="1400" b="0" i="0" u="none" strike="noStrike" kern="1200" cap="none" spc="0" normalizeH="0" baseline="0" noProof="0" dirty="0">
                <a:ln>
                  <a:noFill/>
                </a:ln>
                <a:solidFill>
                  <a:srgbClr val="57585B"/>
                </a:solidFill>
                <a:effectLst/>
                <a:uLnTx/>
                <a:uFillTx/>
                <a:latin typeface="Calibri"/>
                <a:ea typeface="+mn-ea"/>
                <a:cs typeface="Calibri"/>
              </a:rPr>
              <a:t>j</a:t>
            </a:r>
            <a:r>
              <a:rPr kumimoji="0" sz="1400" b="0" i="0" u="none" strike="noStrike" kern="1200" cap="none" spc="-10" normalizeH="0" baseline="0" noProof="0" dirty="0">
                <a:ln>
                  <a:noFill/>
                </a:ln>
                <a:solidFill>
                  <a:srgbClr val="57585B"/>
                </a:solidFill>
                <a:effectLst/>
                <a:uLnTx/>
                <a:uFillTx/>
                <a:latin typeface="Calibri"/>
                <a:ea typeface="+mn-ea"/>
                <a:cs typeface="Calibri"/>
              </a:rPr>
              <a:t>us</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d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r</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15" normalizeH="0" baseline="0" noProof="0" dirty="0">
                <a:ln>
                  <a:noFill/>
                </a:ln>
                <a:solidFill>
                  <a:srgbClr val="57585B"/>
                </a:solidFill>
                <a:effectLst/>
                <a:uLnTx/>
                <a:uFillTx/>
                <a:latin typeface="Calibri"/>
                <a:ea typeface="+mn-ea"/>
                <a:cs typeface="Calibri"/>
              </a:rPr>
              <a:t>a</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5" normalizeH="0" baseline="0" noProof="0" dirty="0">
                <a:ln>
                  <a:noFill/>
                </a:ln>
                <a:solidFill>
                  <a:srgbClr val="57585B"/>
                </a:solidFill>
                <a:effectLst/>
                <a:uLnTx/>
                <a:uFillTx/>
                <a:latin typeface="Calibri"/>
                <a:ea typeface="+mn-ea"/>
                <a:cs typeface="Calibri"/>
              </a:rPr>
              <a:t>v</a:t>
            </a:r>
            <a:r>
              <a:rPr kumimoji="0" sz="1400" b="0" i="0" u="none" strike="noStrike" kern="1200" cap="none" spc="0" normalizeH="0" baseline="0" noProof="0" dirty="0">
                <a:ln>
                  <a:noFill/>
                </a:ln>
                <a:solidFill>
                  <a:srgbClr val="57585B"/>
                </a:solidFill>
                <a:effectLst/>
                <a:uLnTx/>
                <a:uFillTx/>
                <a:latin typeface="Calibri"/>
                <a:ea typeface="+mn-ea"/>
                <a:cs typeface="Calibri"/>
              </a:rPr>
              <a:t>e</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ss</a:t>
            </a:r>
            <a:r>
              <a:rPr kumimoji="0" sz="1400" b="0" i="0" u="none" strike="noStrike" kern="1200" cap="none" spc="-1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t </a:t>
            </a:r>
            <a:r>
              <a:rPr kumimoji="0" sz="1400" b="0" i="0" u="none" strike="noStrike" kern="1200" cap="none" spc="-10" normalizeH="0" baseline="0" noProof="0" dirty="0">
                <a:ln>
                  <a:noFill/>
                </a:ln>
                <a:solidFill>
                  <a:srgbClr val="57585B"/>
                </a:solidFill>
                <a:effectLst/>
                <a:uLnTx/>
                <a:uFillTx/>
                <a:latin typeface="Calibri"/>
                <a:ea typeface="+mn-ea"/>
                <a:cs typeface="Calibri"/>
              </a:rPr>
              <a:t>qu</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y</a:t>
            </a:r>
            <a:r>
              <a:rPr kumimoji="0" sz="1400" b="0" i="0" u="none" strike="noStrike" kern="1200" cap="none" spc="20"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s</a:t>
            </a:r>
            <a:r>
              <a:rPr kumimoji="0" sz="1400" b="0" i="0" u="none" strike="noStrike" kern="1200" cap="none" spc="-20" normalizeH="0" baseline="0" noProof="0" dirty="0">
                <a:ln>
                  <a:noFill/>
                </a:ln>
                <a:solidFill>
                  <a:srgbClr val="57585B"/>
                </a:solidFill>
                <a:effectLst/>
                <a:uLnTx/>
                <a:uFillTx/>
                <a:latin typeface="Calibri"/>
                <a:ea typeface="+mn-ea"/>
                <a:cs typeface="Calibri"/>
              </a:rPr>
              <a:t>c</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0" normalizeH="0" baseline="0" noProof="0" dirty="0">
                <a:ln>
                  <a:noFill/>
                </a:ln>
                <a:solidFill>
                  <a:srgbClr val="57585B"/>
                </a:solidFill>
                <a:effectLst/>
                <a:uLnTx/>
                <a:uFillTx/>
                <a:latin typeface="Calibri"/>
                <a:ea typeface="+mn-ea"/>
                <a:cs typeface="Calibri"/>
              </a:rPr>
              <a:t>e</a:t>
            </a:r>
            <a:endParaRPr kumimoji="0" sz="1400" b="0" i="0" u="none" strike="noStrike" kern="1200" cap="none" spc="0" normalizeH="0" baseline="0" noProof="0">
              <a:ln>
                <a:noFill/>
              </a:ln>
              <a:solidFill>
                <a:srgbClr val="000000"/>
              </a:solidFill>
              <a:effectLst/>
              <a:uLnTx/>
              <a:uFillTx/>
              <a:latin typeface="Calibri"/>
              <a:ea typeface="+mn-ea"/>
              <a:cs typeface="Calibri"/>
            </a:endParaRPr>
          </a:p>
        </p:txBody>
      </p:sp>
      <p:sp>
        <p:nvSpPr>
          <p:cNvPr id="8" name="object 8"/>
          <p:cNvSpPr txBox="1"/>
          <p:nvPr/>
        </p:nvSpPr>
        <p:spPr>
          <a:xfrm>
            <a:off x="5274561" y="2718585"/>
            <a:ext cx="1200150" cy="148463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rgbClr val="57585B"/>
                </a:solidFill>
                <a:effectLst/>
                <a:uLnTx/>
                <a:uFillTx/>
                <a:latin typeface="Calibri"/>
                <a:ea typeface="+mn-ea"/>
                <a:cs typeface="Calibri"/>
              </a:rPr>
              <a:t>Al</a:t>
            </a:r>
            <a:r>
              <a:rPr kumimoji="0" sz="1400" b="0" i="0" u="none" strike="noStrike" kern="1200" cap="none" spc="-15" normalizeH="0" baseline="0" noProof="0" dirty="0">
                <a:ln>
                  <a:noFill/>
                </a:ln>
                <a:solidFill>
                  <a:srgbClr val="57585B"/>
                </a:solidFill>
                <a:effectLst/>
                <a:uLnTx/>
                <a:uFillTx/>
                <a:latin typeface="Calibri"/>
                <a:ea typeface="+mn-ea"/>
                <a:cs typeface="Calibri"/>
              </a:rPr>
              <a:t>g</a:t>
            </a:r>
            <a:r>
              <a:rPr kumimoji="0" sz="1400" b="0" i="0" u="none" strike="noStrike" kern="1200" cap="none" spc="0" normalizeH="0" baseline="0" noProof="0" dirty="0">
                <a:ln>
                  <a:noFill/>
                </a:ln>
                <a:solidFill>
                  <a:srgbClr val="57585B"/>
                </a:solidFill>
                <a:effectLst/>
                <a:uLnTx/>
                <a:uFillTx/>
                <a:latin typeface="Calibri"/>
                <a:ea typeface="+mn-ea"/>
                <a:cs typeface="Calibri"/>
              </a:rPr>
              <a:t>ori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10" normalizeH="0" baseline="0" noProof="0" dirty="0">
                <a:ln>
                  <a:noFill/>
                </a:ln>
                <a:solidFill>
                  <a:srgbClr val="57585B"/>
                </a:solidFill>
                <a:effectLst/>
                <a:uLnTx/>
                <a:uFillTx/>
                <a:latin typeface="Calibri"/>
                <a:ea typeface="+mn-ea"/>
                <a:cs typeface="Calibri"/>
              </a:rPr>
              <a:t>hm c</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15" normalizeH="0" baseline="0" noProof="0" dirty="0">
                <a:ln>
                  <a:noFill/>
                </a:ln>
                <a:solidFill>
                  <a:srgbClr val="57585B"/>
                </a:solidFill>
                <a:effectLst/>
                <a:uLnTx/>
                <a:uFillTx/>
                <a:latin typeface="Calibri"/>
                <a:ea typeface="+mn-ea"/>
                <a:cs typeface="Calibri"/>
              </a:rPr>
              <a:t>a</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g</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a </a:t>
            </a:r>
            <a:r>
              <a:rPr kumimoji="0" sz="1400" b="0" i="0" u="none" strike="noStrike" kern="1200" cap="none" spc="-20" normalizeH="0" baseline="0" noProof="0" dirty="0">
                <a:ln>
                  <a:noFill/>
                </a:ln>
                <a:solidFill>
                  <a:srgbClr val="57585B"/>
                </a:solidFill>
                <a:effectLst/>
                <a:uLnTx/>
                <a:uFillTx/>
                <a:latin typeface="Calibri"/>
                <a:ea typeface="+mn-ea"/>
                <a:cs typeface="Calibri"/>
              </a:rPr>
              <a:t>c</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soli</a:t>
            </a:r>
            <a:r>
              <a:rPr kumimoji="0" sz="1400" b="0" i="0" u="none" strike="noStrike" kern="1200" cap="none" spc="-10" normalizeH="0" baseline="0" noProof="0" dirty="0">
                <a:ln>
                  <a:noFill/>
                </a:ln>
                <a:solidFill>
                  <a:srgbClr val="57585B"/>
                </a:solidFill>
                <a:effectLst/>
                <a:uLnTx/>
                <a:uFillTx/>
                <a:latin typeface="Calibri"/>
                <a:ea typeface="+mn-ea"/>
                <a:cs typeface="Calibri"/>
              </a:rPr>
              <a:t>d</a:t>
            </a:r>
            <a:r>
              <a:rPr kumimoji="0" sz="1400" b="0" i="0" u="none" strike="noStrike" kern="1200" cap="none" spc="-15" normalizeH="0" baseline="0" noProof="0" dirty="0">
                <a:ln>
                  <a:noFill/>
                </a:ln>
                <a:solidFill>
                  <a:srgbClr val="57585B"/>
                </a:solidFill>
                <a:effectLst/>
                <a:uLnTx/>
                <a:uFillTx/>
                <a:latin typeface="Calibri"/>
                <a:ea typeface="+mn-ea"/>
                <a:cs typeface="Calibri"/>
              </a:rPr>
              <a:t>at</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10" normalizeH="0" baseline="0" noProof="0" dirty="0">
                <a:ln>
                  <a:noFill/>
                </a:ln>
                <a:solidFill>
                  <a:srgbClr val="57585B"/>
                </a:solidFill>
                <a:effectLst/>
                <a:uLnTx/>
                <a:uFillTx/>
                <a:latin typeface="Calibri"/>
                <a:ea typeface="+mn-ea"/>
                <a:cs typeface="Calibri"/>
              </a:rPr>
              <a:t>d, </a:t>
            </a:r>
            <a:r>
              <a:rPr kumimoji="0" sz="1400" b="0" i="0" u="none" strike="noStrike" kern="1200" cap="none" spc="0" normalizeH="0" baseline="0" noProof="0" dirty="0">
                <a:ln>
                  <a:noFill/>
                </a:ln>
                <a:solidFill>
                  <a:srgbClr val="57585B"/>
                </a:solidFill>
                <a:effectLst/>
                <a:uLnTx/>
                <a:uFillTx/>
                <a:latin typeface="Calibri"/>
                <a:ea typeface="+mn-ea"/>
                <a:cs typeface="Calibri"/>
              </a:rPr>
              <a:t>si</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5" normalizeH="0" baseline="0" noProof="0" dirty="0">
                <a:ln>
                  <a:noFill/>
                </a:ln>
                <a:solidFill>
                  <a:srgbClr val="57585B"/>
                </a:solidFill>
                <a:effectLst/>
                <a:uLnTx/>
                <a:uFillTx/>
                <a:latin typeface="Calibri"/>
                <a:ea typeface="+mn-ea"/>
                <a:cs typeface="Calibri"/>
              </a:rPr>
              <a:t>g</a:t>
            </a:r>
            <a:r>
              <a:rPr kumimoji="0" sz="1400" b="0" i="0" u="none" strike="noStrike" kern="1200" cap="none" spc="0" normalizeH="0" baseline="0" noProof="0" dirty="0">
                <a:ln>
                  <a:noFill/>
                </a:ln>
                <a:solidFill>
                  <a:srgbClr val="57585B"/>
                </a:solidFill>
                <a:effectLst/>
                <a:uLnTx/>
                <a:uFillTx/>
                <a:latin typeface="Calibri"/>
                <a:ea typeface="+mn-ea"/>
                <a:cs typeface="Calibri"/>
              </a:rPr>
              <a:t>le</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10" normalizeH="0" baseline="0" noProof="0" dirty="0">
                <a:ln>
                  <a:noFill/>
                </a:ln>
                <a:solidFill>
                  <a:srgbClr val="57585B"/>
                </a:solidFill>
                <a:effectLst/>
                <a:uLnTx/>
                <a:uFillTx/>
                <a:latin typeface="Calibri"/>
                <a:ea typeface="+mn-ea"/>
                <a:cs typeface="Calibri"/>
              </a:rPr>
              <a:t>m</a:t>
            </a:r>
            <a:r>
              <a:rPr kumimoji="0" sz="1400" b="0" i="0" u="none" strike="noStrike" kern="1200" cap="none" spc="-15" normalizeH="0" baseline="0" noProof="0" dirty="0">
                <a:ln>
                  <a:noFill/>
                </a:ln>
                <a:solidFill>
                  <a:srgbClr val="57585B"/>
                </a:solidFill>
                <a:effectLst/>
                <a:uLnTx/>
                <a:uFillTx/>
                <a:latin typeface="Calibri"/>
                <a:ea typeface="+mn-ea"/>
                <a:cs typeface="Calibri"/>
              </a:rPr>
              <a:t>e</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ric </a:t>
            </a:r>
            <a:r>
              <a:rPr kumimoji="0" sz="1400" b="0" i="0" u="none" strike="noStrike" kern="1200" cap="none" spc="-25" normalizeH="0" baseline="0" noProof="0" dirty="0">
                <a:ln>
                  <a:noFill/>
                </a:ln>
                <a:solidFill>
                  <a:srgbClr val="57585B"/>
                </a:solidFill>
                <a:effectLst/>
                <a:uLnTx/>
                <a:uFillTx/>
                <a:latin typeface="Calibri"/>
                <a:ea typeface="+mn-ea"/>
                <a:cs typeface="Calibri"/>
              </a:rPr>
              <a:t>f</a:t>
            </a:r>
            <a:r>
              <a:rPr kumimoji="0" sz="1400" b="0" i="0" u="none" strike="noStrike" kern="1200" cap="none" spc="0" normalizeH="0" baseline="0" noProof="0" dirty="0">
                <a:ln>
                  <a:noFill/>
                </a:ln>
                <a:solidFill>
                  <a:srgbClr val="57585B"/>
                </a:solidFill>
                <a:effectLst/>
                <a:uLnTx/>
                <a:uFillTx/>
                <a:latin typeface="Calibri"/>
                <a:ea typeface="+mn-ea"/>
                <a:cs typeface="Calibri"/>
              </a:rPr>
              <a:t>or </a:t>
            </a:r>
            <a:r>
              <a:rPr kumimoji="0" sz="1400" b="0" i="0" u="none" strike="noStrike" kern="1200" cap="none" spc="-10" normalizeH="0" baseline="0" noProof="0" dirty="0">
                <a:ln>
                  <a:noFill/>
                </a:ln>
                <a:solidFill>
                  <a:srgbClr val="57585B"/>
                </a:solidFill>
                <a:effectLst/>
                <a:uLnTx/>
                <a:uFillTx/>
                <a:latin typeface="Calibri"/>
                <a:ea typeface="+mn-ea"/>
                <a:cs typeface="Calibri"/>
              </a:rPr>
              <a:t>m</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ori</a:t>
            </a:r>
            <a:r>
              <a:rPr kumimoji="0" sz="1400" b="0" i="0" u="none" strike="noStrike" kern="1200" cap="none" spc="-10" normalizeH="0" baseline="0" noProof="0" dirty="0">
                <a:ln>
                  <a:noFill/>
                </a:ln>
                <a:solidFill>
                  <a:srgbClr val="57585B"/>
                </a:solidFill>
                <a:effectLst/>
                <a:uLnTx/>
                <a:uFillTx/>
                <a:latin typeface="Calibri"/>
                <a:ea typeface="+mn-ea"/>
                <a:cs typeface="Calibri"/>
              </a:rPr>
              <a:t>ng p</a:t>
            </a:r>
            <a:r>
              <a:rPr kumimoji="0" sz="1400" b="0" i="0" u="none" strike="noStrike" kern="1200" cap="none" spc="0" normalizeH="0" baseline="0" noProof="0" dirty="0">
                <a:ln>
                  <a:noFill/>
                </a:ln>
                <a:solidFill>
                  <a:srgbClr val="57585B"/>
                </a:solidFill>
                <a:effectLst/>
                <a:uLnTx/>
                <a:uFillTx/>
                <a:latin typeface="Calibri"/>
                <a:ea typeface="+mn-ea"/>
                <a:cs typeface="Calibri"/>
              </a:rPr>
              <a:t>or</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25" normalizeH="0" baseline="0" noProof="0" dirty="0">
                <a:ln>
                  <a:noFill/>
                </a:ln>
                <a:solidFill>
                  <a:srgbClr val="57585B"/>
                </a:solidFill>
                <a:effectLst/>
                <a:uLnTx/>
                <a:uFillTx/>
                <a:latin typeface="Calibri"/>
                <a:ea typeface="+mn-ea"/>
                <a:cs typeface="Calibri"/>
              </a:rPr>
              <a:t>f</a:t>
            </a:r>
            <a:r>
              <a:rPr kumimoji="0" sz="1400" b="0" i="0" u="none" strike="noStrike" kern="1200" cap="none" spc="0" normalizeH="0" baseline="0" noProof="0" dirty="0">
                <a:ln>
                  <a:noFill/>
                </a:ln>
                <a:solidFill>
                  <a:srgbClr val="57585B"/>
                </a:solidFill>
                <a:effectLst/>
                <a:uLnTx/>
                <a:uFillTx/>
                <a:latin typeface="Calibri"/>
                <a:ea typeface="+mn-ea"/>
                <a:cs typeface="Calibri"/>
              </a:rPr>
              <a:t>olio </a:t>
            </a:r>
            <a:r>
              <a:rPr kumimoji="0" sz="1400" b="0" i="0" u="none" strike="noStrike" kern="1200" cap="none" spc="-20" normalizeH="0" baseline="0" noProof="0" dirty="0">
                <a:ln>
                  <a:noFill/>
                </a:ln>
                <a:solidFill>
                  <a:srgbClr val="57585B"/>
                </a:solidFill>
                <a:effectLst/>
                <a:uLnTx/>
                <a:uFillTx/>
                <a:latin typeface="Calibri"/>
                <a:ea typeface="+mn-ea"/>
                <a:cs typeface="Calibri"/>
              </a:rPr>
              <a:t>c</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0" normalizeH="0" baseline="0" noProof="0" dirty="0">
                <a:ln>
                  <a:noFill/>
                </a:ln>
                <a:solidFill>
                  <a:srgbClr val="57585B"/>
                </a:solidFill>
                <a:effectLst/>
                <a:uLnTx/>
                <a:uFillTx/>
                <a:latin typeface="Calibri"/>
                <a:ea typeface="+mn-ea"/>
                <a:cs typeface="Calibri"/>
              </a:rPr>
              <a:t>nc</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20" normalizeH="0" baseline="0" noProof="0" dirty="0">
                <a:ln>
                  <a:noFill/>
                </a:ln>
                <a:solidFill>
                  <a:srgbClr val="57585B"/>
                </a:solidFill>
                <a:effectLst/>
                <a:uLnTx/>
                <a:uFillTx/>
                <a:latin typeface="Calibri"/>
                <a:ea typeface="+mn-ea"/>
                <a:cs typeface="Calibri"/>
              </a:rPr>
              <a:t>n</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15" normalizeH="0" baseline="0" noProof="0" dirty="0">
                <a:ln>
                  <a:noFill/>
                </a:ln>
                <a:solidFill>
                  <a:srgbClr val="57585B"/>
                </a:solidFill>
                <a:effectLst/>
                <a:uLnTx/>
                <a:uFillTx/>
                <a:latin typeface="Calibri"/>
                <a:ea typeface="+mn-ea"/>
                <a:cs typeface="Calibri"/>
              </a:rPr>
              <a:t>a</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ion</a:t>
            </a:r>
            <a:endParaRPr kumimoji="0" sz="1400" b="0" i="0" u="none" strike="noStrike" kern="1200" cap="none" spc="0" normalizeH="0" baseline="0" noProof="0">
              <a:ln>
                <a:noFill/>
              </a:ln>
              <a:solidFill>
                <a:srgbClr val="000000"/>
              </a:solidFill>
              <a:effectLst/>
              <a:uLnTx/>
              <a:uFillTx/>
              <a:latin typeface="Calibri"/>
              <a:ea typeface="+mn-ea"/>
              <a:cs typeface="Calibri"/>
            </a:endParaRPr>
          </a:p>
        </p:txBody>
      </p:sp>
      <p:sp>
        <p:nvSpPr>
          <p:cNvPr id="9" name="object 9"/>
          <p:cNvSpPr txBox="1"/>
          <p:nvPr/>
        </p:nvSpPr>
        <p:spPr>
          <a:xfrm>
            <a:off x="2293251" y="2745867"/>
            <a:ext cx="1221105" cy="148463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rgbClr val="57585B"/>
                </a:solidFill>
                <a:effectLst/>
                <a:uLnTx/>
                <a:uFillTx/>
                <a:latin typeface="Calibri"/>
                <a:ea typeface="+mn-ea"/>
                <a:cs typeface="Calibri"/>
              </a:rPr>
              <a:t>D</a:t>
            </a:r>
            <a:r>
              <a:rPr kumimoji="0" sz="1400" b="0" i="0" u="none" strike="noStrike" kern="1200" cap="none" spc="-15" normalizeH="0" baseline="0" noProof="0" dirty="0">
                <a:ln>
                  <a:noFill/>
                </a:ln>
                <a:solidFill>
                  <a:srgbClr val="57585B"/>
                </a:solidFill>
                <a:effectLst/>
                <a:uLnTx/>
                <a:uFillTx/>
                <a:latin typeface="Calibri"/>
                <a:ea typeface="+mn-ea"/>
                <a:cs typeface="Calibri"/>
              </a:rPr>
              <a:t>at</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a:t>
            </a:r>
            <a:r>
              <a:rPr kumimoji="0" sz="1400" b="0" i="0" u="none" strike="noStrike" kern="1200" cap="none" spc="-10" normalizeH="0" baseline="0" noProof="0" dirty="0">
                <a:ln>
                  <a:noFill/>
                </a:ln>
                <a:solidFill>
                  <a:srgbClr val="57585B"/>
                </a:solidFill>
                <a:effectLst/>
                <a:uLnTx/>
                <a:uFillTx/>
                <a:latin typeface="Calibri"/>
                <a:ea typeface="+mn-ea"/>
                <a:cs typeface="Calibri"/>
              </a:rPr>
              <a:t>d</a:t>
            </a:r>
            <a:r>
              <a:rPr kumimoji="0" sz="1400" b="0" i="0" u="none" strike="noStrike" kern="1200" cap="none" spc="0" normalizeH="0" baseline="0" noProof="0" dirty="0">
                <a:ln>
                  <a:noFill/>
                </a:ln>
                <a:solidFill>
                  <a:srgbClr val="57585B"/>
                </a:solidFill>
                <a:effectLst/>
                <a:uLnTx/>
                <a:uFillTx/>
                <a:latin typeface="Calibri"/>
                <a:ea typeface="+mn-ea"/>
                <a:cs typeface="Calibri"/>
              </a:rPr>
              <a:t>ri</a:t>
            </a:r>
            <a:r>
              <a:rPr kumimoji="0" sz="1400" b="0" i="0" u="none" strike="noStrike" kern="1200" cap="none" spc="-10" normalizeH="0" baseline="0" noProof="0" dirty="0">
                <a:ln>
                  <a:noFill/>
                </a:ln>
                <a:solidFill>
                  <a:srgbClr val="57585B"/>
                </a:solidFill>
                <a:effectLst/>
                <a:uLnTx/>
                <a:uFillTx/>
                <a:latin typeface="Calibri"/>
                <a:ea typeface="+mn-ea"/>
                <a:cs typeface="Calibri"/>
              </a:rPr>
              <a:t>v</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n </a:t>
            </a:r>
            <a:r>
              <a:rPr kumimoji="0" sz="1400" b="0" i="0" u="none" strike="noStrike" kern="1200" cap="none" spc="-10" normalizeH="0" baseline="0" noProof="0" dirty="0">
                <a:ln>
                  <a:noFill/>
                </a:ln>
                <a:solidFill>
                  <a:srgbClr val="57585B"/>
                </a:solidFill>
                <a:effectLst/>
                <a:uLnTx/>
                <a:uFillTx/>
                <a:latin typeface="Calibri"/>
                <a:ea typeface="+mn-ea"/>
                <a:cs typeface="Calibri"/>
              </a:rPr>
              <a:t>s</a:t>
            </a:r>
            <a:r>
              <a:rPr kumimoji="0" sz="1400" b="0" i="0" u="none" strike="noStrike" kern="1200" cap="none" spc="-15" normalizeH="0" baseline="0" noProof="0" dirty="0">
                <a:ln>
                  <a:noFill/>
                </a:ln>
                <a:solidFill>
                  <a:srgbClr val="57585B"/>
                </a:solidFill>
                <a:effectLst/>
                <a:uLnTx/>
                <a:uFillTx/>
                <a:latin typeface="Calibri"/>
                <a:ea typeface="+mn-ea"/>
                <a:cs typeface="Calibri"/>
              </a:rPr>
              <a:t>ta</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0" normalizeH="0" baseline="0" noProof="0" dirty="0">
                <a:ln>
                  <a:noFill/>
                </a:ln>
                <a:solidFill>
                  <a:srgbClr val="57585B"/>
                </a:solidFill>
                <a:effectLst/>
                <a:uLnTx/>
                <a:uFillTx/>
                <a:latin typeface="Calibri"/>
                <a:ea typeface="+mn-ea"/>
                <a:cs typeface="Calibri"/>
              </a:rPr>
              <a:t>s</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20" normalizeH="0" baseline="0" noProof="0" dirty="0">
                <a:ln>
                  <a:noFill/>
                </a:ln>
                <a:solidFill>
                  <a:srgbClr val="57585B"/>
                </a:solidFill>
                <a:effectLst/>
                <a:uLnTx/>
                <a:uFillTx/>
                <a:latin typeface="Calibri"/>
                <a:ea typeface="+mn-ea"/>
                <a:cs typeface="Calibri"/>
              </a:rPr>
              <a:t>c</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a:t>
            </a:r>
            <a:r>
              <a:rPr kumimoji="0" sz="1400" b="0" i="0" u="none" strike="noStrike" kern="1200" cap="none" spc="-15" normalizeH="0" baseline="0" noProof="0" dirty="0">
                <a:ln>
                  <a:noFill/>
                </a:ln>
                <a:solidFill>
                  <a:srgbClr val="57585B"/>
                </a:solidFill>
                <a:effectLst/>
                <a:uLnTx/>
                <a:uFillTx/>
                <a:latin typeface="Calibri"/>
                <a:ea typeface="+mn-ea"/>
                <a:cs typeface="Calibri"/>
              </a:rPr>
              <a:t>g</a:t>
            </a:r>
            <a:r>
              <a:rPr kumimoji="0" sz="1400" b="0" i="0" u="none" strike="noStrike" kern="1200" cap="none" spc="0" normalizeH="0" baseline="0" noProof="0" dirty="0">
                <a:ln>
                  <a:noFill/>
                </a:ln>
                <a:solidFill>
                  <a:srgbClr val="57585B"/>
                </a:solidFill>
                <a:effectLst/>
                <a:uLnTx/>
                <a:uFillTx/>
                <a:latin typeface="Calibri"/>
                <a:ea typeface="+mn-ea"/>
                <a:cs typeface="Calibri"/>
              </a:rPr>
              <a:t>ori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10" normalizeH="0" baseline="0" noProof="0" dirty="0">
                <a:ln>
                  <a:noFill/>
                </a:ln>
                <a:solidFill>
                  <a:srgbClr val="57585B"/>
                </a:solidFill>
                <a:effectLst/>
                <a:uLnTx/>
                <a:uFillTx/>
                <a:latin typeface="Calibri"/>
                <a:ea typeface="+mn-ea"/>
                <a:cs typeface="Calibri"/>
              </a:rPr>
              <a:t>hms </a:t>
            </a:r>
            <a:r>
              <a:rPr kumimoji="0" sz="1400" b="0" i="0" u="none" strike="noStrike" kern="1200" cap="none" spc="-25" normalizeH="0" baseline="0" noProof="0" dirty="0">
                <a:ln>
                  <a:noFill/>
                </a:ln>
                <a:solidFill>
                  <a:srgbClr val="57585B"/>
                </a:solidFill>
                <a:effectLst/>
                <a:uLnTx/>
                <a:uFillTx/>
                <a:latin typeface="Calibri"/>
                <a:ea typeface="+mn-ea"/>
                <a:cs typeface="Calibri"/>
              </a:rPr>
              <a:t>f</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20" normalizeH="0" baseline="0" noProof="0" dirty="0">
                <a:ln>
                  <a:noFill/>
                </a:ln>
                <a:solidFill>
                  <a:srgbClr val="57585B"/>
                </a:solidFill>
                <a:effectLst/>
                <a:uLnTx/>
                <a:uFillTx/>
                <a:latin typeface="Calibri"/>
                <a:ea typeface="+mn-ea"/>
                <a:cs typeface="Calibri"/>
              </a:rPr>
              <a:t>c</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10" normalizeH="0" baseline="0" noProof="0" dirty="0">
                <a:ln>
                  <a:noFill/>
                </a:ln>
                <a:solidFill>
                  <a:srgbClr val="57585B"/>
                </a:solidFill>
                <a:effectLst/>
                <a:uLnTx/>
                <a:uFillTx/>
                <a:latin typeface="Calibri"/>
                <a:ea typeface="+mn-ea"/>
                <a:cs typeface="Calibri"/>
              </a:rPr>
              <a:t>s</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g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r</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15" normalizeH="0" baseline="0" noProof="0" dirty="0">
                <a:ln>
                  <a:noFill/>
                </a:ln>
                <a:solidFill>
                  <a:srgbClr val="57585B"/>
                </a:solidFill>
                <a:effectLst/>
                <a:uLnTx/>
                <a:uFillTx/>
                <a:latin typeface="Calibri"/>
                <a:ea typeface="+mn-ea"/>
                <a:cs typeface="Calibri"/>
              </a:rPr>
              <a:t>a</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5" normalizeH="0" baseline="0" noProof="0" dirty="0">
                <a:ln>
                  <a:noFill/>
                </a:ln>
                <a:solidFill>
                  <a:srgbClr val="57585B"/>
                </a:solidFill>
                <a:effectLst/>
                <a:uLnTx/>
                <a:uFillTx/>
                <a:latin typeface="Calibri"/>
                <a:ea typeface="+mn-ea"/>
                <a:cs typeface="Calibri"/>
              </a:rPr>
              <a:t>v</a:t>
            </a:r>
            <a:r>
              <a:rPr kumimoji="0" sz="1400" b="0" i="0" u="none" strike="noStrike" kern="1200" cap="none" spc="0" normalizeH="0" baseline="0" noProof="0" dirty="0">
                <a:ln>
                  <a:noFill/>
                </a:ln>
                <a:solidFill>
                  <a:srgbClr val="57585B"/>
                </a:solidFill>
                <a:effectLst/>
                <a:uLnTx/>
                <a:uFillTx/>
                <a:latin typeface="Calibri"/>
                <a:ea typeface="+mn-ea"/>
                <a:cs typeface="Calibri"/>
              </a:rPr>
              <a:t>e</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ss</a:t>
            </a:r>
            <a:r>
              <a:rPr kumimoji="0" sz="1400" b="0" i="0" u="none" strike="noStrike" kern="1200" cap="none" spc="-1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t </a:t>
            </a:r>
            <a:r>
              <a:rPr kumimoji="0" sz="1400" b="0" i="0" u="none" strike="noStrike" kern="1200" cap="none" spc="-5" normalizeH="0" baseline="0" noProof="0" dirty="0">
                <a:ln>
                  <a:noFill/>
                </a:ln>
                <a:solidFill>
                  <a:srgbClr val="57585B"/>
                </a:solidFill>
                <a:effectLst/>
                <a:uLnTx/>
                <a:uFillTx/>
                <a:latin typeface="Calibri"/>
                <a:ea typeface="+mn-ea"/>
                <a:cs typeface="Calibri"/>
              </a:rPr>
              <a:t>g</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0" normalizeH="0" baseline="0" noProof="0" dirty="0">
                <a:ln>
                  <a:noFill/>
                </a:ln>
                <a:solidFill>
                  <a:srgbClr val="57585B"/>
                </a:solidFill>
                <a:effectLst/>
                <a:uLnTx/>
                <a:uFillTx/>
                <a:latin typeface="Calibri"/>
                <a:ea typeface="+mn-ea"/>
                <a:cs typeface="Calibri"/>
              </a:rPr>
              <a:t>ow</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h</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10" normalizeH="0" baseline="0" noProof="0" dirty="0">
                <a:ln>
                  <a:noFill/>
                </a:ln>
                <a:solidFill>
                  <a:srgbClr val="57585B"/>
                </a:solidFill>
                <a:effectLst/>
                <a:uLnTx/>
                <a:uFillTx/>
                <a:latin typeface="Calibri"/>
                <a:ea typeface="+mn-ea"/>
                <a:cs typeface="Calibri"/>
              </a:rPr>
              <a:t>nd </a:t>
            </a:r>
            <a:r>
              <a:rPr kumimoji="0" sz="1400" b="0" i="0" u="none" strike="noStrike" kern="1200" cap="none" spc="-20" normalizeH="0" baseline="0" noProof="0" dirty="0">
                <a:ln>
                  <a:noFill/>
                </a:ln>
                <a:solidFill>
                  <a:srgbClr val="57585B"/>
                </a:solidFill>
                <a:effectLst/>
                <a:uLnTx/>
                <a:uFillTx/>
                <a:latin typeface="Calibri"/>
                <a:ea typeface="+mn-ea"/>
                <a:cs typeface="Calibri"/>
              </a:rPr>
              <a:t>c</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s</a:t>
            </a:r>
            <a:r>
              <a:rPr kumimoji="0" sz="1400" b="0" i="0" u="none" strike="noStrike" kern="1200" cap="none" spc="-20" normalizeH="0" baseline="0" noProof="0" dirty="0">
                <a:ln>
                  <a:noFill/>
                </a:ln>
                <a:solidFill>
                  <a:srgbClr val="57585B"/>
                </a:solidFill>
                <a:effectLst/>
                <a:uLnTx/>
                <a:uFillTx/>
                <a:latin typeface="Calibri"/>
                <a:ea typeface="+mn-ea"/>
                <a:cs typeface="Calibri"/>
              </a:rPr>
              <a:t>h</a:t>
            </a:r>
            <a:r>
              <a:rPr kumimoji="0" sz="1400" b="0" i="0" u="none" strike="noStrike" kern="1200" cap="none" spc="0" normalizeH="0" baseline="0" noProof="0" dirty="0">
                <a:ln>
                  <a:noFill/>
                </a:ln>
                <a:solidFill>
                  <a:srgbClr val="57585B"/>
                </a:solidFill>
                <a:effectLst/>
                <a:uLnTx/>
                <a:uFillTx/>
                <a:latin typeface="Calibri"/>
                <a:ea typeface="+mn-ea"/>
                <a:cs typeface="Calibri"/>
              </a:rPr>
              <a:t>flo</a:t>
            </a:r>
            <a:r>
              <a:rPr kumimoji="0" sz="1400" b="0" i="0" u="none" strike="noStrike" kern="1200" cap="none" spc="-10" normalizeH="0" baseline="0" noProof="0" dirty="0">
                <a:ln>
                  <a:noFill/>
                </a:ln>
                <a:solidFill>
                  <a:srgbClr val="57585B"/>
                </a:solidFill>
                <a:effectLst/>
                <a:uLnTx/>
                <a:uFillTx/>
                <a:latin typeface="Calibri"/>
                <a:ea typeface="+mn-ea"/>
                <a:cs typeface="Calibri"/>
              </a:rPr>
              <a:t>w</a:t>
            </a:r>
            <a:r>
              <a:rPr kumimoji="0" sz="1400" b="0" i="0" u="none" strike="noStrike" kern="1200" cap="none" spc="0" normalizeH="0" baseline="0" noProof="0" dirty="0">
                <a:ln>
                  <a:noFill/>
                </a:ln>
                <a:solidFill>
                  <a:srgbClr val="57585B"/>
                </a:solidFill>
                <a:effectLst/>
                <a:uLnTx/>
                <a:uFillTx/>
                <a:latin typeface="Calibri"/>
                <a:ea typeface="+mn-ea"/>
                <a:cs typeface="Calibri"/>
              </a:rPr>
              <a:t>s</a:t>
            </a:r>
            <a:endParaRPr kumimoji="0" sz="1400" b="0" i="0" u="none" strike="noStrike" kern="1200" cap="none" spc="0" normalizeH="0" baseline="0" noProof="0">
              <a:ln>
                <a:noFill/>
              </a:ln>
              <a:solidFill>
                <a:srgbClr val="000000"/>
              </a:solidFill>
              <a:effectLst/>
              <a:uLnTx/>
              <a:uFillTx/>
              <a:latin typeface="Calibri"/>
              <a:ea typeface="+mn-ea"/>
              <a:cs typeface="Calibri"/>
            </a:endParaRPr>
          </a:p>
        </p:txBody>
      </p:sp>
      <p:sp>
        <p:nvSpPr>
          <p:cNvPr id="10" name="object 10"/>
          <p:cNvSpPr txBox="1"/>
          <p:nvPr/>
        </p:nvSpPr>
        <p:spPr>
          <a:xfrm>
            <a:off x="3854338" y="2746401"/>
            <a:ext cx="1058545" cy="127127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30" normalizeH="0" baseline="0" noProof="0" dirty="0">
                <a:ln>
                  <a:noFill/>
                </a:ln>
                <a:solidFill>
                  <a:srgbClr val="57585B"/>
                </a:solidFill>
                <a:effectLst/>
                <a:uLnTx/>
                <a:uFillTx/>
                <a:latin typeface="Calibri"/>
                <a:ea typeface="+mn-ea"/>
                <a:cs typeface="Calibri"/>
              </a:rPr>
              <a:t>P</a:t>
            </a:r>
            <a:r>
              <a:rPr kumimoji="0" sz="1400" b="0" i="0" u="none" strike="noStrike" kern="1200" cap="none" spc="0" normalizeH="0" baseline="0" noProof="0" dirty="0">
                <a:ln>
                  <a:noFill/>
                </a:ln>
                <a:solidFill>
                  <a:srgbClr val="57585B"/>
                </a:solidFill>
                <a:effectLst/>
                <a:uLnTx/>
                <a:uFillTx/>
                <a:latin typeface="Calibri"/>
                <a:ea typeface="+mn-ea"/>
                <a:cs typeface="Calibri"/>
              </a:rPr>
              <a:t>or</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25" normalizeH="0" baseline="0" noProof="0" dirty="0">
                <a:ln>
                  <a:noFill/>
                </a:ln>
                <a:solidFill>
                  <a:srgbClr val="57585B"/>
                </a:solidFill>
                <a:effectLst/>
                <a:uLnTx/>
                <a:uFillTx/>
                <a:latin typeface="Calibri"/>
                <a:ea typeface="+mn-ea"/>
                <a:cs typeface="Calibri"/>
              </a:rPr>
              <a:t>f</a:t>
            </a:r>
            <a:r>
              <a:rPr kumimoji="0" sz="1400" b="0" i="0" u="none" strike="noStrike" kern="1200" cap="none" spc="0" normalizeH="0" baseline="0" noProof="0" dirty="0">
                <a:ln>
                  <a:noFill/>
                </a:ln>
                <a:solidFill>
                  <a:srgbClr val="57585B"/>
                </a:solidFill>
                <a:effectLst/>
                <a:uLnTx/>
                <a:uFillTx/>
                <a:latin typeface="Calibri"/>
                <a:ea typeface="+mn-ea"/>
                <a:cs typeface="Calibri"/>
              </a:rPr>
              <a:t>olio o</a:t>
            </a:r>
            <a:r>
              <a:rPr kumimoji="0" sz="1400" b="0" i="0" u="none" strike="noStrike" kern="1200" cap="none" spc="-10" normalizeH="0" baseline="0" noProof="0" dirty="0">
                <a:ln>
                  <a:noFill/>
                </a:ln>
                <a:solidFill>
                  <a:srgbClr val="57585B"/>
                </a:solidFill>
                <a:effectLst/>
                <a:uLnTx/>
                <a:uFillTx/>
                <a:latin typeface="Calibri"/>
                <a:ea typeface="+mn-ea"/>
                <a:cs typeface="Calibri"/>
              </a:rPr>
              <a:t>p</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0" normalizeH="0" baseline="0" noProof="0" dirty="0">
                <a:ln>
                  <a:noFill/>
                </a:ln>
                <a:solidFill>
                  <a:srgbClr val="57585B"/>
                </a:solidFill>
                <a:effectLst/>
                <a:uLnTx/>
                <a:uFillTx/>
                <a:latin typeface="Calibri"/>
                <a:ea typeface="+mn-ea"/>
                <a:cs typeface="Calibri"/>
              </a:rPr>
              <a:t>m</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30" normalizeH="0" baseline="0" noProof="0" dirty="0">
                <a:ln>
                  <a:noFill/>
                </a:ln>
                <a:solidFill>
                  <a:srgbClr val="57585B"/>
                </a:solidFill>
                <a:effectLst/>
                <a:uLnTx/>
                <a:uFillTx/>
                <a:latin typeface="Calibri"/>
                <a:ea typeface="+mn-ea"/>
                <a:cs typeface="Calibri"/>
              </a:rPr>
              <a:t>z</a:t>
            </a:r>
            <a:r>
              <a:rPr kumimoji="0" sz="1400" b="0" i="0" u="none" strike="noStrike" kern="1200" cap="none" spc="-15" normalizeH="0" baseline="0" noProof="0" dirty="0">
                <a:ln>
                  <a:noFill/>
                </a:ln>
                <a:solidFill>
                  <a:srgbClr val="57585B"/>
                </a:solidFill>
                <a:effectLst/>
                <a:uLnTx/>
                <a:uFillTx/>
                <a:latin typeface="Calibri"/>
                <a:ea typeface="+mn-ea"/>
                <a:cs typeface="Calibri"/>
              </a:rPr>
              <a:t>a</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ion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a:t>
            </a:r>
            <a:r>
              <a:rPr kumimoji="0" sz="1400" b="0" i="0" u="none" strike="noStrike" kern="1200" cap="none" spc="-15" normalizeH="0" baseline="0" noProof="0" dirty="0">
                <a:ln>
                  <a:noFill/>
                </a:ln>
                <a:solidFill>
                  <a:srgbClr val="57585B"/>
                </a:solidFill>
                <a:effectLst/>
                <a:uLnTx/>
                <a:uFillTx/>
                <a:latin typeface="Calibri"/>
                <a:ea typeface="+mn-ea"/>
                <a:cs typeface="Calibri"/>
              </a:rPr>
              <a:t>g</a:t>
            </a:r>
            <a:r>
              <a:rPr kumimoji="0" sz="1400" b="0" i="0" u="none" strike="noStrike" kern="1200" cap="none" spc="0" normalizeH="0" baseline="0" noProof="0" dirty="0">
                <a:ln>
                  <a:noFill/>
                </a:ln>
                <a:solidFill>
                  <a:srgbClr val="57585B"/>
                </a:solidFill>
                <a:effectLst/>
                <a:uLnTx/>
                <a:uFillTx/>
                <a:latin typeface="Calibri"/>
                <a:ea typeface="+mn-ea"/>
                <a:cs typeface="Calibri"/>
              </a:rPr>
              <a:t>ori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10" normalizeH="0" baseline="0" noProof="0" dirty="0">
                <a:ln>
                  <a:noFill/>
                </a:ln>
                <a:solidFill>
                  <a:srgbClr val="57585B"/>
                </a:solidFill>
                <a:effectLst/>
                <a:uLnTx/>
                <a:uFillTx/>
                <a:latin typeface="Calibri"/>
                <a:ea typeface="+mn-ea"/>
                <a:cs typeface="Calibri"/>
              </a:rPr>
              <a:t>hms </a:t>
            </a:r>
            <a:r>
              <a:rPr kumimoji="0" sz="1400" b="0" i="0" u="none" strike="noStrike" kern="1200" cap="none" spc="0" normalizeH="0" baseline="0" noProof="0" dirty="0">
                <a:ln>
                  <a:noFill/>
                </a:ln>
                <a:solidFill>
                  <a:srgbClr val="57585B"/>
                </a:solidFill>
                <a:effectLst/>
                <a:uLnTx/>
                <a:uFillTx/>
                <a:latin typeface="Calibri"/>
                <a:ea typeface="+mn-ea"/>
                <a:cs typeface="Calibri"/>
              </a:rPr>
              <a:t>s</a:t>
            </a:r>
            <a:r>
              <a:rPr kumimoji="0" sz="1400" b="0" i="0" u="none" strike="noStrike" kern="1200" cap="none" spc="-10" normalizeH="0" baseline="0" noProof="0" dirty="0">
                <a:ln>
                  <a:noFill/>
                </a:ln>
                <a:solidFill>
                  <a:srgbClr val="57585B"/>
                </a:solidFill>
                <a:effectLst/>
                <a:uLnTx/>
                <a:uFillTx/>
                <a:latin typeface="Calibri"/>
                <a:ea typeface="+mn-ea"/>
                <a:cs typeface="Calibri"/>
              </a:rPr>
              <a:t>p</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10" normalizeH="0" baseline="0" noProof="0" dirty="0">
                <a:ln>
                  <a:noFill/>
                </a:ln>
                <a:solidFill>
                  <a:srgbClr val="57585B"/>
                </a:solidFill>
                <a:effectLst/>
                <a:uLnTx/>
                <a:uFillTx/>
                <a:latin typeface="Calibri"/>
                <a:ea typeface="+mn-ea"/>
                <a:cs typeface="Calibri"/>
              </a:rPr>
              <a:t>c</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li</a:t>
            </a:r>
            <a:r>
              <a:rPr kumimoji="0" sz="1400" b="0" i="0" u="none" strike="noStrike" kern="1200" cap="none" spc="-40" normalizeH="0" baseline="0" noProof="0" dirty="0">
                <a:ln>
                  <a:noFill/>
                </a:ln>
                <a:solidFill>
                  <a:srgbClr val="57585B"/>
                </a:solidFill>
                <a:effectLst/>
                <a:uLnTx/>
                <a:uFillTx/>
                <a:latin typeface="Calibri"/>
                <a:ea typeface="+mn-ea"/>
                <a:cs typeface="Calibri"/>
              </a:rPr>
              <a:t>z</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d</a:t>
            </a:r>
            <a:r>
              <a:rPr kumimoji="0" sz="1400" b="0" i="0" u="none" strike="noStrike" kern="1200" cap="none" spc="10" normalizeH="0" baseline="0" noProof="0" dirty="0">
                <a:ln>
                  <a:noFill/>
                </a:ln>
                <a:solidFill>
                  <a:srgbClr val="57585B"/>
                </a:solidFill>
                <a:effectLst/>
                <a:uLnTx/>
                <a:uFillTx/>
                <a:latin typeface="Calibri"/>
                <a:ea typeface="+mn-ea"/>
                <a:cs typeface="Calibri"/>
              </a:rPr>
              <a:t> </a:t>
            </a:r>
            <a:r>
              <a:rPr kumimoji="0" sz="1400" b="0" i="0" u="none" strike="noStrike" kern="1200" cap="none" spc="-25" normalizeH="0" baseline="0" noProof="0" dirty="0">
                <a:ln>
                  <a:noFill/>
                </a:ln>
                <a:solidFill>
                  <a:srgbClr val="57585B"/>
                </a:solidFill>
                <a:effectLst/>
                <a:uLnTx/>
                <a:uFillTx/>
                <a:latin typeface="Calibri"/>
                <a:ea typeface="+mn-ea"/>
                <a:cs typeface="Calibri"/>
              </a:rPr>
              <a:t>f</a:t>
            </a:r>
            <a:r>
              <a:rPr kumimoji="0" sz="1400" b="0" i="0" u="none" strike="noStrike" kern="1200" cap="none" spc="0" normalizeH="0" baseline="0" noProof="0" dirty="0">
                <a:ln>
                  <a:noFill/>
                </a:ln>
                <a:solidFill>
                  <a:srgbClr val="57585B"/>
                </a:solidFill>
                <a:effectLst/>
                <a:uLnTx/>
                <a:uFillTx/>
                <a:latin typeface="Calibri"/>
                <a:ea typeface="+mn-ea"/>
                <a:cs typeface="Calibri"/>
              </a:rPr>
              <a:t>or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r</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15" normalizeH="0" baseline="0" noProof="0" dirty="0">
                <a:ln>
                  <a:noFill/>
                </a:ln>
                <a:solidFill>
                  <a:srgbClr val="57585B"/>
                </a:solidFill>
                <a:effectLst/>
                <a:uLnTx/>
                <a:uFillTx/>
                <a:latin typeface="Calibri"/>
                <a:ea typeface="+mn-ea"/>
                <a:cs typeface="Calibri"/>
              </a:rPr>
              <a:t>a</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5" normalizeH="0" baseline="0" noProof="0" dirty="0">
                <a:ln>
                  <a:noFill/>
                </a:ln>
                <a:solidFill>
                  <a:srgbClr val="57585B"/>
                </a:solidFill>
                <a:effectLst/>
                <a:uLnTx/>
                <a:uFillTx/>
                <a:latin typeface="Calibri"/>
                <a:ea typeface="+mn-ea"/>
                <a:cs typeface="Calibri"/>
              </a:rPr>
              <a:t>v</a:t>
            </a:r>
            <a:r>
              <a:rPr kumimoji="0" sz="1400" b="0" i="0" u="none" strike="noStrike" kern="1200" cap="none" spc="0" normalizeH="0" baseline="0" noProof="0" dirty="0">
                <a:ln>
                  <a:noFill/>
                </a:ln>
                <a:solidFill>
                  <a:srgbClr val="57585B"/>
                </a:solidFill>
                <a:effectLst/>
                <a:uLnTx/>
                <a:uFillTx/>
                <a:latin typeface="Calibri"/>
                <a:ea typeface="+mn-ea"/>
                <a:cs typeface="Calibri"/>
              </a:rPr>
              <a:t>e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ss</a:t>
            </a:r>
            <a:r>
              <a:rPr kumimoji="0" sz="1400" b="0" i="0" u="none" strike="noStrike" kern="1200" cap="none" spc="-15" normalizeH="0" baseline="0" noProof="0" dirty="0">
                <a:ln>
                  <a:noFill/>
                </a:ln>
                <a:solidFill>
                  <a:srgbClr val="57585B"/>
                </a:solidFill>
                <a:effectLst/>
                <a:uLnTx/>
                <a:uFillTx/>
                <a:latin typeface="Calibri"/>
                <a:ea typeface="+mn-ea"/>
                <a:cs typeface="Calibri"/>
              </a:rPr>
              <a:t>e</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s</a:t>
            </a:r>
            <a:endParaRPr kumimoji="0" sz="1400" b="0" i="0" u="none" strike="noStrike" kern="1200" cap="none" spc="0" normalizeH="0" baseline="0" noProof="0">
              <a:ln>
                <a:noFill/>
              </a:ln>
              <a:solidFill>
                <a:srgbClr val="000000"/>
              </a:solidFill>
              <a:effectLst/>
              <a:uLnTx/>
              <a:uFillTx/>
              <a:latin typeface="Calibri"/>
              <a:ea typeface="+mn-ea"/>
              <a:cs typeface="Calibri"/>
            </a:endParaRPr>
          </a:p>
        </p:txBody>
      </p:sp>
      <p:sp>
        <p:nvSpPr>
          <p:cNvPr id="11" name="object 11"/>
          <p:cNvSpPr txBox="1"/>
          <p:nvPr/>
        </p:nvSpPr>
        <p:spPr>
          <a:xfrm>
            <a:off x="9991521" y="2730354"/>
            <a:ext cx="1289685" cy="105791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5" normalizeH="0" baseline="0" noProof="0" dirty="0">
                <a:ln>
                  <a:noFill/>
                </a:ln>
                <a:solidFill>
                  <a:srgbClr val="57585B"/>
                </a:solidFill>
                <a:effectLst/>
                <a:uLnTx/>
                <a:uFillTx/>
                <a:latin typeface="Calibri"/>
                <a:ea typeface="+mn-ea"/>
                <a:cs typeface="Calibri"/>
              </a:rPr>
              <a:t>C</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10" normalizeH="0" baseline="0" noProof="0" dirty="0">
                <a:ln>
                  <a:noFill/>
                </a:ln>
                <a:solidFill>
                  <a:srgbClr val="57585B"/>
                </a:solidFill>
                <a:effectLst/>
                <a:uLnTx/>
                <a:uFillTx/>
                <a:latin typeface="Calibri"/>
                <a:ea typeface="+mn-ea"/>
                <a:cs typeface="Calibri"/>
              </a:rPr>
              <a:t>d</a:t>
            </a:r>
            <a:r>
              <a:rPr kumimoji="0" sz="1400" b="0" i="0" u="none" strike="noStrike" kern="1200" cap="none" spc="0" normalizeH="0" baseline="0" noProof="0" dirty="0">
                <a:ln>
                  <a:noFill/>
                </a:ln>
                <a:solidFill>
                  <a:srgbClr val="57585B"/>
                </a:solidFill>
                <a:effectLst/>
                <a:uLnTx/>
                <a:uFillTx/>
                <a:latin typeface="Calibri"/>
                <a:ea typeface="+mn-ea"/>
                <a:cs typeface="Calibri"/>
              </a:rPr>
              <a:t>it</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15" normalizeH="0" baseline="0" noProof="0" dirty="0">
                <a:ln>
                  <a:noFill/>
                </a:ln>
                <a:solidFill>
                  <a:srgbClr val="57585B"/>
                </a:solidFill>
                <a:effectLst/>
                <a:uLnTx/>
                <a:uFillTx/>
                <a:latin typeface="Calibri"/>
                <a:ea typeface="+mn-ea"/>
                <a:cs typeface="Calibri"/>
              </a:rPr>
              <a:t>a</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g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a:t>
            </a:r>
            <a:r>
              <a:rPr kumimoji="0" sz="1400" b="0" i="0" u="none" strike="noStrike" kern="1200" cap="none" spc="-15" normalizeH="0" baseline="0" noProof="0" dirty="0">
                <a:ln>
                  <a:noFill/>
                </a:ln>
                <a:solidFill>
                  <a:srgbClr val="57585B"/>
                </a:solidFill>
                <a:effectLst/>
                <a:uLnTx/>
                <a:uFillTx/>
                <a:latin typeface="Calibri"/>
                <a:ea typeface="+mn-ea"/>
                <a:cs typeface="Calibri"/>
              </a:rPr>
              <a:t>g</a:t>
            </a:r>
            <a:r>
              <a:rPr kumimoji="0" sz="1400" b="0" i="0" u="none" strike="noStrike" kern="1200" cap="none" spc="0" normalizeH="0" baseline="0" noProof="0" dirty="0">
                <a:ln>
                  <a:noFill/>
                </a:ln>
                <a:solidFill>
                  <a:srgbClr val="57585B"/>
                </a:solidFill>
                <a:effectLst/>
                <a:uLnTx/>
                <a:uFillTx/>
                <a:latin typeface="Calibri"/>
                <a:ea typeface="+mn-ea"/>
                <a:cs typeface="Calibri"/>
              </a:rPr>
              <a:t>ori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10" normalizeH="0" baseline="0" noProof="0" dirty="0">
                <a:ln>
                  <a:noFill/>
                </a:ln>
                <a:solidFill>
                  <a:srgbClr val="57585B"/>
                </a:solidFill>
                <a:effectLst/>
                <a:uLnTx/>
                <a:uFillTx/>
                <a:latin typeface="Calibri"/>
                <a:ea typeface="+mn-ea"/>
                <a:cs typeface="Calibri"/>
              </a:rPr>
              <a:t>h</a:t>
            </a:r>
            <a:r>
              <a:rPr kumimoji="0" sz="1400" b="0" i="0" u="none" strike="noStrike" kern="1200" cap="none" spc="0" normalizeH="0" baseline="0" noProof="0" dirty="0">
                <a:ln>
                  <a:noFill/>
                </a:ln>
                <a:solidFill>
                  <a:srgbClr val="57585B"/>
                </a:solidFill>
                <a:effectLst/>
                <a:uLnTx/>
                <a:uFillTx/>
                <a:latin typeface="Calibri"/>
                <a:ea typeface="+mn-ea"/>
                <a:cs typeface="Calibri"/>
              </a:rPr>
              <a:t>m </a:t>
            </a:r>
            <a:r>
              <a:rPr kumimoji="0" sz="1400" b="0" i="0" u="none" strike="noStrike" kern="1200" cap="none" spc="-25" normalizeH="0" baseline="0" noProof="0" dirty="0">
                <a:ln>
                  <a:noFill/>
                </a:ln>
                <a:solidFill>
                  <a:srgbClr val="57585B"/>
                </a:solidFill>
                <a:effectLst/>
                <a:uLnTx/>
                <a:uFillTx/>
                <a:latin typeface="Calibri"/>
                <a:ea typeface="+mn-ea"/>
                <a:cs typeface="Calibri"/>
              </a:rPr>
              <a:t>f</a:t>
            </a:r>
            <a:r>
              <a:rPr kumimoji="0" sz="1400" b="0" i="0" u="none" strike="noStrike" kern="1200" cap="none" spc="0" normalizeH="0" baseline="0" noProof="0" dirty="0">
                <a:ln>
                  <a:noFill/>
                </a:ln>
                <a:solidFill>
                  <a:srgbClr val="57585B"/>
                </a:solidFill>
                <a:effectLst/>
                <a:uLnTx/>
                <a:uFillTx/>
                <a:latin typeface="Calibri"/>
                <a:ea typeface="+mn-ea"/>
                <a:cs typeface="Calibri"/>
              </a:rPr>
              <a:t>or lo</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10" normalizeH="0" baseline="0" noProof="0" dirty="0">
                <a:ln>
                  <a:noFill/>
                </a:ln>
                <a:solidFill>
                  <a:srgbClr val="57585B"/>
                </a:solidFill>
                <a:effectLst/>
                <a:uLnTx/>
                <a:uFillTx/>
                <a:latin typeface="Calibri"/>
                <a:ea typeface="+mn-ea"/>
                <a:cs typeface="Calibri"/>
              </a:rPr>
              <a:t>ns </a:t>
            </a:r>
            <a:r>
              <a:rPr kumimoji="0" sz="1400" b="0" i="0" u="none" strike="noStrike" kern="1200" cap="none" spc="-20" normalizeH="0" baseline="0" noProof="0" dirty="0">
                <a:ln>
                  <a:noFill/>
                </a:ln>
                <a:solidFill>
                  <a:srgbClr val="57585B"/>
                </a:solidFill>
                <a:effectLst/>
                <a:uLnTx/>
                <a:uFillTx/>
                <a:latin typeface="Calibri"/>
                <a:ea typeface="+mn-ea"/>
                <a:cs typeface="Calibri"/>
              </a:rPr>
              <a:t>c</a:t>
            </a:r>
            <a:r>
              <a:rPr kumimoji="0" sz="1400" b="0" i="0" u="none" strike="noStrike" kern="1200" cap="none" spc="0" normalizeH="0" baseline="0" noProof="0" dirty="0">
                <a:ln>
                  <a:noFill/>
                </a:ln>
                <a:solidFill>
                  <a:srgbClr val="57585B"/>
                </a:solidFill>
                <a:effectLst/>
                <a:uLnTx/>
                <a:uFillTx/>
                <a:latin typeface="Calibri"/>
                <a:ea typeface="+mn-ea"/>
                <a:cs typeface="Calibri"/>
              </a:rPr>
              <a:t>oll</a:t>
            </a:r>
            <a:r>
              <a:rPr kumimoji="0" sz="1400" b="0" i="0" u="none" strike="noStrike" kern="1200" cap="none" spc="-15" normalizeH="0" baseline="0" noProof="0" dirty="0">
                <a:ln>
                  <a:noFill/>
                </a:ln>
                <a:solidFill>
                  <a:srgbClr val="57585B"/>
                </a:solidFill>
                <a:effectLst/>
                <a:uLnTx/>
                <a:uFillTx/>
                <a:latin typeface="Calibri"/>
                <a:ea typeface="+mn-ea"/>
                <a:cs typeface="Calibri"/>
              </a:rPr>
              <a:t>at</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li</a:t>
            </a:r>
            <a:r>
              <a:rPr kumimoji="0" sz="1400" b="0" i="0" u="none" strike="noStrike" kern="1200" cap="none" spc="-40" normalizeH="0" baseline="0" noProof="0" dirty="0">
                <a:ln>
                  <a:noFill/>
                </a:ln>
                <a:solidFill>
                  <a:srgbClr val="57585B"/>
                </a:solidFill>
                <a:effectLst/>
                <a:uLnTx/>
                <a:uFillTx/>
                <a:latin typeface="Calibri"/>
                <a:ea typeface="+mn-ea"/>
                <a:cs typeface="Calibri"/>
              </a:rPr>
              <a:t>z</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d </a:t>
            </a:r>
            <a:r>
              <a:rPr kumimoji="0" sz="1400" b="0" i="0" u="none" strike="noStrike" kern="1200" cap="none" spc="-20" normalizeH="0" baseline="0" noProof="0" dirty="0">
                <a:ln>
                  <a:noFill/>
                </a:ln>
                <a:solidFill>
                  <a:srgbClr val="57585B"/>
                </a:solidFill>
                <a:effectLst/>
                <a:uLnTx/>
                <a:uFillTx/>
                <a:latin typeface="Calibri"/>
                <a:ea typeface="+mn-ea"/>
                <a:cs typeface="Calibri"/>
              </a:rPr>
              <a:t>b</a:t>
            </a:r>
            <a:r>
              <a:rPr kumimoji="0" sz="1400" b="0" i="0" u="none" strike="noStrike" kern="1200" cap="none" spc="0" normalizeH="0" baseline="0" noProof="0" dirty="0">
                <a:ln>
                  <a:noFill/>
                </a:ln>
                <a:solidFill>
                  <a:srgbClr val="57585B"/>
                </a:solidFill>
                <a:effectLst/>
                <a:uLnTx/>
                <a:uFillTx/>
                <a:latin typeface="Calibri"/>
                <a:ea typeface="+mn-ea"/>
                <a:cs typeface="Calibri"/>
              </a:rPr>
              <a:t>y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r</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15" normalizeH="0" baseline="0" noProof="0" dirty="0">
                <a:ln>
                  <a:noFill/>
                </a:ln>
                <a:solidFill>
                  <a:srgbClr val="57585B"/>
                </a:solidFill>
                <a:effectLst/>
                <a:uLnTx/>
                <a:uFillTx/>
                <a:latin typeface="Calibri"/>
                <a:ea typeface="+mn-ea"/>
                <a:cs typeface="Calibri"/>
              </a:rPr>
              <a:t>a</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5" normalizeH="0" baseline="0" noProof="0" dirty="0">
                <a:ln>
                  <a:noFill/>
                </a:ln>
                <a:solidFill>
                  <a:srgbClr val="57585B"/>
                </a:solidFill>
                <a:effectLst/>
                <a:uLnTx/>
                <a:uFillTx/>
                <a:latin typeface="Calibri"/>
                <a:ea typeface="+mn-ea"/>
                <a:cs typeface="Calibri"/>
              </a:rPr>
              <a:t>v</a:t>
            </a:r>
            <a:r>
              <a:rPr kumimoji="0" sz="1400" b="0" i="0" u="none" strike="noStrike" kern="1200" cap="none" spc="0" normalizeH="0" baseline="0" noProof="0" dirty="0">
                <a:ln>
                  <a:noFill/>
                </a:ln>
                <a:solidFill>
                  <a:srgbClr val="57585B"/>
                </a:solidFill>
                <a:effectLst/>
                <a:uLnTx/>
                <a:uFillTx/>
                <a:latin typeface="Calibri"/>
                <a:ea typeface="+mn-ea"/>
                <a:cs typeface="Calibri"/>
              </a:rPr>
              <a:t>e</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ss</a:t>
            </a:r>
            <a:r>
              <a:rPr kumimoji="0" sz="1400" b="0" i="0" u="none" strike="noStrike" kern="1200" cap="none" spc="-15" normalizeH="0" baseline="0" noProof="0" dirty="0">
                <a:ln>
                  <a:noFill/>
                </a:ln>
                <a:solidFill>
                  <a:srgbClr val="57585B"/>
                </a:solidFill>
                <a:effectLst/>
                <a:uLnTx/>
                <a:uFillTx/>
                <a:latin typeface="Calibri"/>
                <a:ea typeface="+mn-ea"/>
                <a:cs typeface="Calibri"/>
              </a:rPr>
              <a:t>e</a:t>
            </a:r>
            <a:r>
              <a:rPr kumimoji="0" sz="1400" b="0" i="0" u="none" strike="noStrike" kern="1200" cap="none" spc="-5" normalizeH="0" baseline="0" noProof="0" dirty="0">
                <a:ln>
                  <a:noFill/>
                </a:ln>
                <a:solidFill>
                  <a:srgbClr val="57585B"/>
                </a:solidFill>
                <a:effectLst/>
                <a:uLnTx/>
                <a:uFillTx/>
                <a:latin typeface="Calibri"/>
                <a:ea typeface="+mn-ea"/>
                <a:cs typeface="Calibri"/>
              </a:rPr>
              <a:t>ts</a:t>
            </a:r>
            <a:endParaRPr kumimoji="0" sz="1400" b="0" i="0" u="none" strike="noStrike" kern="1200" cap="none" spc="0" normalizeH="0" baseline="0" noProof="0">
              <a:ln>
                <a:noFill/>
              </a:ln>
              <a:solidFill>
                <a:srgbClr val="000000"/>
              </a:solidFill>
              <a:effectLst/>
              <a:uLnTx/>
              <a:uFillTx/>
              <a:latin typeface="Calibri"/>
              <a:ea typeface="+mn-ea"/>
              <a:cs typeface="Calibri"/>
            </a:endParaRPr>
          </a:p>
        </p:txBody>
      </p:sp>
      <p:sp>
        <p:nvSpPr>
          <p:cNvPr id="12" name="object 12"/>
          <p:cNvSpPr txBox="1"/>
          <p:nvPr/>
        </p:nvSpPr>
        <p:spPr>
          <a:xfrm>
            <a:off x="8454506" y="2720369"/>
            <a:ext cx="1167130" cy="148463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rgbClr val="57585B"/>
                </a:solidFill>
                <a:effectLst/>
                <a:uLnTx/>
                <a:uFillTx/>
                <a:latin typeface="Calibri"/>
                <a:ea typeface="+mn-ea"/>
                <a:cs typeface="Calibri"/>
              </a:rPr>
              <a:t>Al</a:t>
            </a:r>
            <a:r>
              <a:rPr kumimoji="0" sz="1400" b="0" i="0" u="none" strike="noStrike" kern="1200" cap="none" spc="-15" normalizeH="0" baseline="0" noProof="0" dirty="0">
                <a:ln>
                  <a:noFill/>
                </a:ln>
                <a:solidFill>
                  <a:srgbClr val="57585B"/>
                </a:solidFill>
                <a:effectLst/>
                <a:uLnTx/>
                <a:uFillTx/>
                <a:latin typeface="Calibri"/>
                <a:ea typeface="+mn-ea"/>
                <a:cs typeface="Calibri"/>
              </a:rPr>
              <a:t>g</a:t>
            </a:r>
            <a:r>
              <a:rPr kumimoji="0" sz="1400" b="0" i="0" u="none" strike="noStrike" kern="1200" cap="none" spc="0" normalizeH="0" baseline="0" noProof="0" dirty="0">
                <a:ln>
                  <a:noFill/>
                </a:ln>
                <a:solidFill>
                  <a:srgbClr val="57585B"/>
                </a:solidFill>
                <a:effectLst/>
                <a:uLnTx/>
                <a:uFillTx/>
                <a:latin typeface="Calibri"/>
                <a:ea typeface="+mn-ea"/>
                <a:cs typeface="Calibri"/>
              </a:rPr>
              <a:t>ori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10" normalizeH="0" baseline="0" noProof="0" dirty="0">
                <a:ln>
                  <a:noFill/>
                </a:ln>
                <a:solidFill>
                  <a:srgbClr val="57585B"/>
                </a:solidFill>
                <a:effectLst/>
                <a:uLnTx/>
                <a:uFillTx/>
                <a:latin typeface="Calibri"/>
                <a:ea typeface="+mn-ea"/>
                <a:cs typeface="Calibri"/>
              </a:rPr>
              <a:t>hms h</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l</a:t>
            </a:r>
            <a:r>
              <a:rPr kumimoji="0" sz="1400" b="0" i="0" u="none" strike="noStrike" kern="1200" cap="none" spc="-10" normalizeH="0" baseline="0" noProof="0" dirty="0">
                <a:ln>
                  <a:noFill/>
                </a:ln>
                <a:solidFill>
                  <a:srgbClr val="57585B"/>
                </a:solidFill>
                <a:effectLst/>
                <a:uLnTx/>
                <a:uFillTx/>
                <a:latin typeface="Calibri"/>
                <a:ea typeface="+mn-ea"/>
                <a:cs typeface="Calibri"/>
              </a:rPr>
              <a:t>p</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g</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ss</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ss </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10" normalizeH="0" baseline="0" noProof="0" dirty="0">
                <a:ln>
                  <a:noFill/>
                </a:ln>
                <a:solidFill>
                  <a:srgbClr val="57585B"/>
                </a:solidFill>
                <a:effectLst/>
                <a:uLnTx/>
                <a:uFillTx/>
                <a:latin typeface="Calibri"/>
                <a:ea typeface="+mn-ea"/>
                <a:cs typeface="Calibri"/>
              </a:rPr>
              <a:t>h</a:t>
            </a:r>
            <a:r>
              <a:rPr kumimoji="0" sz="1400" b="0" i="0" u="none" strike="noStrike" kern="1200" cap="none" spc="0" normalizeH="0" baseline="0" noProof="0" dirty="0">
                <a:ln>
                  <a:noFill/>
                </a:ln>
                <a:solidFill>
                  <a:srgbClr val="57585B"/>
                </a:solidFill>
                <a:effectLst/>
                <a:uLnTx/>
                <a:uFillTx/>
                <a:latin typeface="Calibri"/>
                <a:ea typeface="+mn-ea"/>
                <a:cs typeface="Calibri"/>
              </a:rPr>
              <a:t>e</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25" normalizeH="0" baseline="0" noProof="0" dirty="0">
                <a:ln>
                  <a:noFill/>
                </a:ln>
                <a:solidFill>
                  <a:srgbClr val="57585B"/>
                </a:solidFill>
                <a:effectLst/>
                <a:uLnTx/>
                <a:uFillTx/>
                <a:latin typeface="Calibri"/>
                <a:ea typeface="+mn-ea"/>
                <a:cs typeface="Calibri"/>
              </a:rPr>
              <a:t>f</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ir</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25" normalizeH="0" baseline="0" noProof="0" dirty="0">
                <a:ln>
                  <a:noFill/>
                </a:ln>
                <a:solidFill>
                  <a:srgbClr val="57585B"/>
                </a:solidFill>
                <a:effectLst/>
                <a:uLnTx/>
                <a:uFillTx/>
                <a:latin typeface="Calibri"/>
                <a:ea typeface="+mn-ea"/>
                <a:cs typeface="Calibri"/>
              </a:rPr>
              <a:t>v</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a:t>
            </a:r>
            <a:r>
              <a:rPr kumimoji="0" sz="1400" b="0" i="0" u="none" strike="noStrike" kern="1200" cap="none" spc="-10" normalizeH="0" baseline="0" noProof="0" dirty="0">
                <a:ln>
                  <a:noFill/>
                </a:ln>
                <a:solidFill>
                  <a:srgbClr val="57585B"/>
                </a:solidFill>
                <a:effectLst/>
                <a:uLnTx/>
                <a:uFillTx/>
                <a:latin typeface="Calibri"/>
                <a:ea typeface="+mn-ea"/>
                <a:cs typeface="Calibri"/>
              </a:rPr>
              <a:t>u</a:t>
            </a:r>
            <a:r>
              <a:rPr kumimoji="0" sz="1400" b="0" i="0" u="none" strike="noStrike" kern="1200" cap="none" spc="0" normalizeH="0" baseline="0" noProof="0" dirty="0">
                <a:ln>
                  <a:noFill/>
                </a:ln>
                <a:solidFill>
                  <a:srgbClr val="57585B"/>
                </a:solidFill>
                <a:effectLst/>
                <a:uLnTx/>
                <a:uFillTx/>
                <a:latin typeface="Calibri"/>
                <a:ea typeface="+mn-ea"/>
                <a:cs typeface="Calibri"/>
              </a:rPr>
              <a:t>e</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o </a:t>
            </a:r>
            <a:r>
              <a:rPr kumimoji="0" sz="1400" b="0" i="0" u="none" strike="noStrike" kern="1200" cap="none" spc="-10" normalizeH="0" baseline="0" noProof="0" dirty="0">
                <a:ln>
                  <a:noFill/>
                </a:ln>
                <a:solidFill>
                  <a:srgbClr val="57585B"/>
                </a:solidFill>
                <a:effectLst/>
                <a:uLnTx/>
                <a:uFillTx/>
                <a:latin typeface="Calibri"/>
                <a:ea typeface="+mn-ea"/>
                <a:cs typeface="Calibri"/>
              </a:rPr>
              <a:t>cus</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0" normalizeH="0" baseline="0" noProof="0" dirty="0">
                <a:ln>
                  <a:noFill/>
                </a:ln>
                <a:solidFill>
                  <a:srgbClr val="57585B"/>
                </a:solidFill>
                <a:effectLst/>
                <a:uLnTx/>
                <a:uFillTx/>
                <a:latin typeface="Calibri"/>
                <a:ea typeface="+mn-ea"/>
                <a:cs typeface="Calibri"/>
              </a:rPr>
              <a:t>m</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0" normalizeH="0" baseline="0" noProof="0" dirty="0">
                <a:ln>
                  <a:noFill/>
                </a:ln>
                <a:solidFill>
                  <a:srgbClr val="57585B"/>
                </a:solidFill>
                <a:effectLst/>
                <a:uLnTx/>
                <a:uFillTx/>
                <a:latin typeface="Calibri"/>
                <a:ea typeface="+mn-ea"/>
                <a:cs typeface="Calibri"/>
              </a:rPr>
              <a:t>s</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10" normalizeH="0" baseline="0" noProof="0" dirty="0">
                <a:ln>
                  <a:noFill/>
                </a:ln>
                <a:solidFill>
                  <a:srgbClr val="57585B"/>
                </a:solidFill>
                <a:effectLst/>
                <a:uLnTx/>
                <a:uFillTx/>
                <a:latin typeface="Calibri"/>
                <a:ea typeface="+mn-ea"/>
                <a:cs typeface="Calibri"/>
              </a:rPr>
              <a:t>h</a:t>
            </a:r>
            <a:r>
              <a:rPr kumimoji="0" sz="1400" b="0" i="0" u="none" strike="noStrike" kern="1200" cap="none" spc="-1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t B</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n</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20" normalizeH="0" baseline="0" noProof="0" dirty="0">
                <a:ln>
                  <a:noFill/>
                </a:ln>
                <a:solidFill>
                  <a:srgbClr val="57585B"/>
                </a:solidFill>
                <a:effectLst/>
                <a:uLnTx/>
                <a:uFillTx/>
                <a:latin typeface="Calibri"/>
                <a:ea typeface="+mn-ea"/>
                <a:cs typeface="Calibri"/>
              </a:rPr>
              <a:t>c</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0" normalizeH="0" baseline="0" noProof="0" dirty="0">
                <a:ln>
                  <a:noFill/>
                </a:ln>
                <a:solidFill>
                  <a:srgbClr val="57585B"/>
                </a:solidFill>
                <a:effectLst/>
                <a:uLnTx/>
                <a:uFillTx/>
                <a:latin typeface="Calibri"/>
                <a:ea typeface="+mn-ea"/>
                <a:cs typeface="Calibri"/>
              </a:rPr>
              <a:t>u</a:t>
            </a:r>
            <a:r>
              <a:rPr kumimoji="0" sz="1400" b="0" i="0" u="none" strike="noStrike" kern="1200" cap="none" spc="0" normalizeH="0" baseline="0" noProof="0" dirty="0">
                <a:ln>
                  <a:noFill/>
                </a:ln>
                <a:solidFill>
                  <a:srgbClr val="57585B"/>
                </a:solidFill>
                <a:effectLst/>
                <a:uLnTx/>
                <a:uFillTx/>
                <a:latin typeface="Calibri"/>
                <a:ea typeface="+mn-ea"/>
                <a:cs typeface="Calibri"/>
              </a:rPr>
              <a:t>ld o</a:t>
            </a:r>
            <a:r>
              <a:rPr kumimoji="0" sz="1400" b="0" i="0" u="none" strike="noStrike" kern="1200" cap="none" spc="-10" normalizeH="0" baseline="0" noProof="0" dirty="0">
                <a:ln>
                  <a:noFill/>
                </a:ln>
                <a:solidFill>
                  <a:srgbClr val="57585B"/>
                </a:solidFill>
                <a:effectLst/>
                <a:uLnTx/>
                <a:uFillTx/>
                <a:latin typeface="Calibri"/>
                <a:ea typeface="+mn-ea"/>
                <a:cs typeface="Calibri"/>
              </a:rPr>
              <a:t>f</a:t>
            </a:r>
            <a:r>
              <a:rPr kumimoji="0" sz="1400" b="0" i="0" u="none" strike="noStrike" kern="1200" cap="none" spc="-35" normalizeH="0" baseline="0" noProof="0" dirty="0">
                <a:ln>
                  <a:noFill/>
                </a:ln>
                <a:solidFill>
                  <a:srgbClr val="57585B"/>
                </a:solidFill>
                <a:effectLst/>
                <a:uLnTx/>
                <a:uFillTx/>
                <a:latin typeface="Calibri"/>
                <a:ea typeface="+mn-ea"/>
                <a:cs typeface="Calibri"/>
              </a:rPr>
              <a:t>f</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r </a:t>
            </a:r>
            <a:r>
              <a:rPr kumimoji="0" sz="1400" b="0" i="0" u="none" strike="noStrike" kern="1200" cap="none" spc="-25" normalizeH="0" baseline="0" noProof="0" dirty="0">
                <a:ln>
                  <a:noFill/>
                </a:ln>
                <a:solidFill>
                  <a:srgbClr val="57585B"/>
                </a:solidFill>
                <a:effectLst/>
                <a:uLnTx/>
                <a:uFillTx/>
                <a:latin typeface="Calibri"/>
                <a:ea typeface="+mn-ea"/>
                <a:cs typeface="Calibri"/>
              </a:rPr>
              <a:t>f</a:t>
            </a:r>
            <a:r>
              <a:rPr kumimoji="0" sz="1400" b="0" i="0" u="none" strike="noStrike" kern="1200" cap="none" spc="0" normalizeH="0" baseline="0" noProof="0" dirty="0">
                <a:ln>
                  <a:noFill/>
                </a:ln>
                <a:solidFill>
                  <a:srgbClr val="57585B"/>
                </a:solidFill>
                <a:effectLst/>
                <a:uLnTx/>
                <a:uFillTx/>
                <a:latin typeface="Calibri"/>
                <a:ea typeface="+mn-ea"/>
                <a:cs typeface="Calibri"/>
              </a:rPr>
              <a:t>or</a:t>
            </a:r>
            <a:r>
              <a:rPr kumimoji="0" sz="1400" b="0" i="0" u="none" strike="noStrike" kern="1200" cap="none" spc="-30"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li</a:t>
            </a:r>
            <a:r>
              <a:rPr kumimoji="0" sz="1400" b="0" i="0" u="none" strike="noStrike" kern="1200" cap="none" spc="-10" normalizeH="0" baseline="0" noProof="0" dirty="0">
                <a:ln>
                  <a:noFill/>
                </a:ln>
                <a:solidFill>
                  <a:srgbClr val="57585B"/>
                </a:solidFill>
                <a:effectLst/>
                <a:uLnTx/>
                <a:uFillTx/>
                <a:latin typeface="Calibri"/>
                <a:ea typeface="+mn-ea"/>
                <a:cs typeface="Calibri"/>
              </a:rPr>
              <a:t>qu</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0" normalizeH="0" baseline="0" noProof="0" dirty="0">
                <a:ln>
                  <a:noFill/>
                </a:ln>
                <a:solidFill>
                  <a:srgbClr val="57585B"/>
                </a:solidFill>
                <a:effectLst/>
                <a:uLnTx/>
                <a:uFillTx/>
                <a:latin typeface="Calibri"/>
                <a:ea typeface="+mn-ea"/>
                <a:cs typeface="Calibri"/>
              </a:rPr>
              <a:t>d</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y sol</a:t>
            </a:r>
            <a:r>
              <a:rPr kumimoji="0" sz="1400" b="0" i="0" u="none" strike="noStrike" kern="1200" cap="none" spc="-10" normalizeH="0" baseline="0" noProof="0" dirty="0">
                <a:ln>
                  <a:noFill/>
                </a:ln>
                <a:solidFill>
                  <a:srgbClr val="57585B"/>
                </a:solidFill>
                <a:effectLst/>
                <a:uLnTx/>
                <a:uFillTx/>
                <a:latin typeface="Calibri"/>
                <a:ea typeface="+mn-ea"/>
                <a:cs typeface="Calibri"/>
              </a:rPr>
              <a:t>u</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io</a:t>
            </a:r>
            <a:r>
              <a:rPr kumimoji="0" sz="1400" b="0" i="0" u="none" strike="noStrike" kern="1200" cap="none" spc="-10" normalizeH="0" baseline="0" noProof="0" dirty="0">
                <a:ln>
                  <a:noFill/>
                </a:ln>
                <a:solidFill>
                  <a:srgbClr val="57585B"/>
                </a:solidFill>
                <a:effectLst/>
                <a:uLnTx/>
                <a:uFillTx/>
                <a:latin typeface="Calibri"/>
                <a:ea typeface="+mn-ea"/>
                <a:cs typeface="Calibri"/>
              </a:rPr>
              <a:t>ns</a:t>
            </a:r>
            <a:endParaRPr kumimoji="0" sz="1400" b="0" i="0" u="none" strike="noStrike" kern="1200" cap="none" spc="0" normalizeH="0" baseline="0" noProof="0">
              <a:ln>
                <a:noFill/>
              </a:ln>
              <a:solidFill>
                <a:srgbClr val="000000"/>
              </a:solidFill>
              <a:effectLst/>
              <a:uLnTx/>
              <a:uFillTx/>
              <a:latin typeface="Calibri"/>
              <a:ea typeface="+mn-ea"/>
              <a:cs typeface="Calibri"/>
            </a:endParaRPr>
          </a:p>
        </p:txBody>
      </p:sp>
      <p:sp>
        <p:nvSpPr>
          <p:cNvPr id="13" name="object 13"/>
          <p:cNvSpPr txBox="1"/>
          <p:nvPr/>
        </p:nvSpPr>
        <p:spPr>
          <a:xfrm>
            <a:off x="2161032" y="4875276"/>
            <a:ext cx="9153525" cy="408940"/>
          </a:xfrm>
          <a:prstGeom prst="rect">
            <a:avLst/>
          </a:prstGeom>
          <a:solidFill>
            <a:srgbClr val="F1F1F1"/>
          </a:solidFill>
        </p:spPr>
        <p:txBody>
          <a:bodyPr vert="horz" wrap="square" lIns="0" tIns="0" rIns="0" bIns="0" rtlCol="0">
            <a:spAutoFit/>
          </a:bodyPr>
          <a:lstStyle/>
          <a:p>
            <a:pPr marL="527050" marR="0" lvl="0" indent="0" algn="l" defTabSz="914400" rtl="0" eaLnBrk="1" fontAlgn="auto" latinLnBrk="0" hangingPunct="1">
              <a:lnSpc>
                <a:spcPct val="100000"/>
              </a:lnSpc>
              <a:spcBef>
                <a:spcPts val="0"/>
              </a:spcBef>
              <a:spcAft>
                <a:spcPts val="0"/>
              </a:spcAft>
              <a:buClrTx/>
              <a:buSzTx/>
              <a:buFontTx/>
              <a:buNone/>
              <a:tabLst>
                <a:tab pos="5318760" algn="l"/>
              </a:tabLst>
              <a:defRPr/>
            </a:pPr>
            <a:r>
              <a:rPr kumimoji="0" sz="1400" b="0" i="0" u="none" strike="noStrike" kern="1200" cap="none" spc="-30" normalizeH="0" baseline="0" noProof="0" dirty="0">
                <a:ln>
                  <a:noFill/>
                </a:ln>
                <a:solidFill>
                  <a:srgbClr val="57585B"/>
                </a:solidFill>
                <a:effectLst/>
                <a:uLnTx/>
                <a:uFillTx/>
                <a:latin typeface="Calibri"/>
                <a:ea typeface="+mn-ea"/>
                <a:cs typeface="Calibri"/>
              </a:rPr>
              <a:t>P</a:t>
            </a:r>
            <a:r>
              <a:rPr kumimoji="0" sz="1400" b="0" i="0" u="none" strike="noStrike" kern="1200" cap="none" spc="0" normalizeH="0" baseline="0" noProof="0" dirty="0">
                <a:ln>
                  <a:noFill/>
                </a:ln>
                <a:solidFill>
                  <a:srgbClr val="57585B"/>
                </a:solidFill>
                <a:effectLst/>
                <a:uLnTx/>
                <a:uFillTx/>
                <a:latin typeface="Calibri"/>
                <a:ea typeface="+mn-ea"/>
                <a:cs typeface="Calibri"/>
              </a:rPr>
              <a:t>or</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25" normalizeH="0" baseline="0" noProof="0" dirty="0">
                <a:ln>
                  <a:noFill/>
                </a:ln>
                <a:solidFill>
                  <a:srgbClr val="57585B"/>
                </a:solidFill>
                <a:effectLst/>
                <a:uLnTx/>
                <a:uFillTx/>
                <a:latin typeface="Calibri"/>
                <a:ea typeface="+mn-ea"/>
                <a:cs typeface="Calibri"/>
              </a:rPr>
              <a:t>f</a:t>
            </a:r>
            <a:r>
              <a:rPr kumimoji="0" sz="1400" b="0" i="0" u="none" strike="noStrike" kern="1200" cap="none" spc="0" normalizeH="0" baseline="0" noProof="0" dirty="0">
                <a:ln>
                  <a:noFill/>
                </a:ln>
                <a:solidFill>
                  <a:srgbClr val="57585B"/>
                </a:solidFill>
                <a:effectLst/>
                <a:uLnTx/>
                <a:uFillTx/>
                <a:latin typeface="Calibri"/>
                <a:ea typeface="+mn-ea"/>
                <a:cs typeface="Calibri"/>
              </a:rPr>
              <a:t>olio</a:t>
            </a:r>
            <a:r>
              <a:rPr kumimoji="0" sz="1400" b="0" i="0" u="none" strike="noStrike" kern="1200" cap="none" spc="-25" normalizeH="0" baseline="0" noProof="0" dirty="0">
                <a:ln>
                  <a:noFill/>
                </a:ln>
                <a:solidFill>
                  <a:srgbClr val="57585B"/>
                </a:solidFill>
                <a:effectLst/>
                <a:uLnTx/>
                <a:uFillTx/>
                <a:latin typeface="Calibri"/>
                <a:ea typeface="+mn-ea"/>
                <a:cs typeface="Calibri"/>
              </a:rPr>
              <a:t> </a:t>
            </a:r>
            <a:r>
              <a:rPr kumimoji="0" sz="1400" b="0" i="0" u="none" strike="noStrike" kern="1200" cap="none" spc="-5" normalizeH="0" baseline="0" noProof="0" dirty="0">
                <a:ln>
                  <a:noFill/>
                </a:ln>
                <a:solidFill>
                  <a:srgbClr val="57585B"/>
                </a:solidFill>
                <a:effectLst/>
                <a:uLnTx/>
                <a:uFillTx/>
                <a:latin typeface="Calibri"/>
                <a:ea typeface="+mn-ea"/>
                <a:cs typeface="Calibri"/>
              </a:rPr>
              <a:t>Ma</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15" normalizeH="0" baseline="0" noProof="0" dirty="0">
                <a:ln>
                  <a:noFill/>
                </a:ln>
                <a:solidFill>
                  <a:srgbClr val="57585B"/>
                </a:solidFill>
                <a:effectLst/>
                <a:uLnTx/>
                <a:uFillTx/>
                <a:latin typeface="Calibri"/>
                <a:ea typeface="+mn-ea"/>
                <a:cs typeface="Calibri"/>
              </a:rPr>
              <a:t>g</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10" normalizeH="0" baseline="0" noProof="0" dirty="0">
                <a:ln>
                  <a:noFill/>
                </a:ln>
                <a:solidFill>
                  <a:srgbClr val="57585B"/>
                </a:solidFill>
                <a:effectLst/>
                <a:uLnTx/>
                <a:uFillTx/>
                <a:latin typeface="Calibri"/>
                <a:ea typeface="+mn-ea"/>
                <a:cs typeface="Calibri"/>
              </a:rPr>
              <a:t>m</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2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t</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B</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10" normalizeH="0" baseline="0" noProof="0" dirty="0">
                <a:ln>
                  <a:noFill/>
                </a:ln>
                <a:solidFill>
                  <a:srgbClr val="57585B"/>
                </a:solidFill>
                <a:effectLst/>
                <a:uLnTx/>
                <a:uFillTx/>
                <a:latin typeface="Calibri"/>
                <a:ea typeface="+mn-ea"/>
                <a:cs typeface="Calibri"/>
              </a:rPr>
              <a:t>c</a:t>
            </a:r>
            <a:r>
              <a:rPr kumimoji="0" sz="1400" b="0" i="0" u="none" strike="noStrike" kern="1200" cap="none" spc="-5" normalizeH="0" baseline="0" noProof="0" dirty="0">
                <a:ln>
                  <a:noFill/>
                </a:ln>
                <a:solidFill>
                  <a:srgbClr val="57585B"/>
                </a:solidFill>
                <a:effectLst/>
                <a:uLnTx/>
                <a:uFillTx/>
                <a:latin typeface="Calibri"/>
                <a:ea typeface="+mn-ea"/>
                <a:cs typeface="Calibri"/>
              </a:rPr>
              <a:t>k</a:t>
            </a:r>
            <a:r>
              <a:rPr kumimoji="0" sz="1400" b="0" i="0" u="none" strike="noStrike" kern="1200" cap="none" spc="-10" normalizeH="0" baseline="0" noProof="0" dirty="0">
                <a:ln>
                  <a:noFill/>
                </a:ln>
                <a:solidFill>
                  <a:srgbClr val="57585B"/>
                </a:solidFill>
                <a:effectLst/>
                <a:uLnTx/>
                <a:uFillTx/>
                <a:latin typeface="Calibri"/>
                <a:ea typeface="+mn-ea"/>
                <a:cs typeface="Calibri"/>
              </a:rPr>
              <a:t>b</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e</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of</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1" i="0" u="none" strike="noStrike" kern="1200" cap="none" spc="0" normalizeH="0" baseline="0" noProof="0" dirty="0">
                <a:ln>
                  <a:noFill/>
                </a:ln>
                <a:solidFill>
                  <a:srgbClr val="57585B"/>
                </a:solidFill>
                <a:effectLst/>
                <a:uLnTx/>
                <a:uFillTx/>
                <a:latin typeface="Calibri"/>
                <a:ea typeface="+mn-ea"/>
                <a:cs typeface="Calibri"/>
              </a:rPr>
              <a:t>Al</a:t>
            </a:r>
            <a:r>
              <a:rPr kumimoji="0" sz="1400" b="1" i="0" u="none" strike="noStrike" kern="1200" cap="none" spc="5" normalizeH="0" baseline="0" noProof="0" dirty="0">
                <a:ln>
                  <a:noFill/>
                </a:ln>
                <a:solidFill>
                  <a:srgbClr val="57585B"/>
                </a:solidFill>
                <a:effectLst/>
                <a:uLnTx/>
                <a:uFillTx/>
                <a:latin typeface="Calibri"/>
                <a:ea typeface="+mn-ea"/>
                <a:cs typeface="Calibri"/>
              </a:rPr>
              <a:t>t</a:t>
            </a:r>
            <a:r>
              <a:rPr kumimoji="0" sz="1400" b="1" i="0" u="none" strike="noStrike" kern="1200" cap="none" spc="0" normalizeH="0" baseline="0" noProof="0" dirty="0">
                <a:ln>
                  <a:noFill/>
                </a:ln>
                <a:solidFill>
                  <a:srgbClr val="57585B"/>
                </a:solidFill>
                <a:effectLst/>
                <a:uLnTx/>
                <a:uFillTx/>
                <a:latin typeface="Calibri"/>
                <a:ea typeface="+mn-ea"/>
                <a:cs typeface="Calibri"/>
              </a:rPr>
              <a:t>Access	</a:t>
            </a:r>
            <a:r>
              <a:rPr kumimoji="0" sz="1400" b="0" i="0" u="none" strike="noStrike" kern="1200" cap="none" spc="-5" normalizeH="0" baseline="0" noProof="0" dirty="0">
                <a:ln>
                  <a:noFill/>
                </a:ln>
                <a:solidFill>
                  <a:srgbClr val="57585B"/>
                </a:solidFill>
                <a:effectLst/>
                <a:uLnTx/>
                <a:uFillTx/>
                <a:latin typeface="Calibri"/>
                <a:ea typeface="+mn-ea"/>
                <a:cs typeface="Calibri"/>
              </a:rPr>
              <a:t>U</a:t>
            </a:r>
            <a:r>
              <a:rPr kumimoji="0" sz="1400" b="0" i="0" u="none" strike="noStrike" kern="1200" cap="none" spc="-10" normalizeH="0" baseline="0" noProof="0" dirty="0">
                <a:ln>
                  <a:noFill/>
                </a:ln>
                <a:solidFill>
                  <a:srgbClr val="57585B"/>
                </a:solidFill>
                <a:effectLst/>
                <a:uLnTx/>
                <a:uFillTx/>
                <a:latin typeface="Calibri"/>
                <a:ea typeface="+mn-ea"/>
                <a:cs typeface="Calibri"/>
              </a:rPr>
              <a:t>nd</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10" normalizeH="0" baseline="0" noProof="0" dirty="0">
                <a:ln>
                  <a:noFill/>
                </a:ln>
                <a:solidFill>
                  <a:srgbClr val="57585B"/>
                </a:solidFill>
                <a:effectLst/>
                <a:uLnTx/>
                <a:uFillTx/>
                <a:latin typeface="Calibri"/>
                <a:ea typeface="+mn-ea"/>
                <a:cs typeface="Calibri"/>
              </a:rPr>
              <a:t>r</a:t>
            </a:r>
            <a:r>
              <a:rPr kumimoji="0" sz="1400" b="0" i="0" u="none" strike="noStrike" kern="1200" cap="none" spc="0" normalizeH="0" baseline="0" noProof="0" dirty="0">
                <a:ln>
                  <a:noFill/>
                </a:ln>
                <a:solidFill>
                  <a:srgbClr val="57585B"/>
                </a:solidFill>
                <a:effectLst/>
                <a:uLnTx/>
                <a:uFillTx/>
                <a:latin typeface="Calibri"/>
                <a:ea typeface="+mn-ea"/>
                <a:cs typeface="Calibri"/>
              </a:rPr>
              <a:t>wri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g</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40" normalizeH="0" baseline="0" noProof="0" dirty="0">
                <a:ln>
                  <a:noFill/>
                </a:ln>
                <a:solidFill>
                  <a:srgbClr val="57585B"/>
                </a:solidFill>
                <a:effectLst/>
                <a:uLnTx/>
                <a:uFillTx/>
                <a:latin typeface="Calibri"/>
                <a:ea typeface="+mn-ea"/>
                <a:cs typeface="Calibri"/>
              </a:rPr>
              <a:t>E</a:t>
            </a:r>
            <a:r>
              <a:rPr kumimoji="0" sz="1400" b="0" i="0" u="none" strike="noStrike" kern="1200" cap="none" spc="-25" normalizeH="0" baseline="0" noProof="0" dirty="0">
                <a:ln>
                  <a:noFill/>
                </a:ln>
                <a:solidFill>
                  <a:srgbClr val="57585B"/>
                </a:solidFill>
                <a:effectLst/>
                <a:uLnTx/>
                <a:uFillTx/>
                <a:latin typeface="Calibri"/>
                <a:ea typeface="+mn-ea"/>
                <a:cs typeface="Calibri"/>
              </a:rPr>
              <a:t>v</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a:t>
            </a:r>
            <a:r>
              <a:rPr kumimoji="0" sz="1400" b="0" i="0" u="none" strike="noStrike" kern="1200" cap="none" spc="-10" normalizeH="0" baseline="0" noProof="0" dirty="0">
                <a:ln>
                  <a:noFill/>
                </a:ln>
                <a:solidFill>
                  <a:srgbClr val="57585B"/>
                </a:solidFill>
                <a:effectLst/>
                <a:uLnTx/>
                <a:uFillTx/>
                <a:latin typeface="Calibri"/>
                <a:ea typeface="+mn-ea"/>
                <a:cs typeface="Calibri"/>
              </a:rPr>
              <a:t>u</a:t>
            </a:r>
            <a:r>
              <a:rPr kumimoji="0" sz="1400" b="0" i="0" u="none" strike="noStrike" kern="1200" cap="none" spc="-15" normalizeH="0" baseline="0" noProof="0" dirty="0">
                <a:ln>
                  <a:noFill/>
                </a:ln>
                <a:solidFill>
                  <a:srgbClr val="57585B"/>
                </a:solidFill>
                <a:effectLst/>
                <a:uLnTx/>
                <a:uFillTx/>
                <a:latin typeface="Calibri"/>
                <a:ea typeface="+mn-ea"/>
                <a:cs typeface="Calibri"/>
              </a:rPr>
              <a:t>a</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ion</a:t>
            </a:r>
            <a:r>
              <a:rPr kumimoji="0" sz="1400" b="0" i="0" u="none" strike="noStrike" kern="1200" cap="none" spc="10" normalizeH="0" baseline="0" noProof="0" dirty="0">
                <a:ln>
                  <a:noFill/>
                </a:ln>
                <a:solidFill>
                  <a:srgbClr val="57585B"/>
                </a:solidFill>
                <a:effectLst/>
                <a:uLnTx/>
                <a:uFillTx/>
                <a:latin typeface="Calibri"/>
                <a:ea typeface="+mn-ea"/>
                <a:cs typeface="Calibri"/>
              </a:rPr>
              <a:t> </a:t>
            </a:r>
            <a:r>
              <a:rPr kumimoji="0" sz="1400" b="0" i="0" u="none" strike="noStrike" kern="1200" cap="none" spc="-12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ools</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25" normalizeH="0" baseline="0" noProof="0" dirty="0">
                <a:ln>
                  <a:noFill/>
                </a:ln>
                <a:solidFill>
                  <a:srgbClr val="57585B"/>
                </a:solidFill>
                <a:effectLst/>
                <a:uLnTx/>
                <a:uFillTx/>
                <a:latin typeface="Calibri"/>
                <a:ea typeface="+mn-ea"/>
                <a:cs typeface="Calibri"/>
              </a:rPr>
              <a:t>f</a:t>
            </a:r>
            <a:r>
              <a:rPr kumimoji="0" sz="1400" b="0" i="0" u="none" strike="noStrike" kern="1200" cap="none" spc="0" normalizeH="0" baseline="0" noProof="0" dirty="0">
                <a:ln>
                  <a:noFill/>
                </a:ln>
                <a:solidFill>
                  <a:srgbClr val="57585B"/>
                </a:solidFill>
                <a:effectLst/>
                <a:uLnTx/>
                <a:uFillTx/>
                <a:latin typeface="Calibri"/>
                <a:ea typeface="+mn-ea"/>
                <a:cs typeface="Calibri"/>
              </a:rPr>
              <a:t>or</a:t>
            </a:r>
            <a:r>
              <a:rPr kumimoji="0" sz="1400" b="0" i="0" u="none" strike="noStrike" kern="1200" cap="none" spc="-25" normalizeH="0" baseline="0" noProof="0" dirty="0">
                <a:ln>
                  <a:noFill/>
                </a:ln>
                <a:solidFill>
                  <a:srgbClr val="57585B"/>
                </a:solidFill>
                <a:effectLst/>
                <a:uLnTx/>
                <a:uFillTx/>
                <a:latin typeface="Calibri"/>
                <a:ea typeface="+mn-ea"/>
                <a:cs typeface="Calibri"/>
              </a:rPr>
              <a:t> </a:t>
            </a:r>
            <a:r>
              <a:rPr kumimoji="0" sz="1400" b="1" i="0" u="none" strike="noStrike" kern="1200" cap="none" spc="0" normalizeH="0" baseline="0" noProof="0" dirty="0">
                <a:ln>
                  <a:noFill/>
                </a:ln>
                <a:solidFill>
                  <a:srgbClr val="57585B"/>
                </a:solidFill>
                <a:effectLst/>
                <a:uLnTx/>
                <a:uFillTx/>
                <a:latin typeface="Calibri"/>
                <a:ea typeface="+mn-ea"/>
                <a:cs typeface="Calibri"/>
              </a:rPr>
              <a:t>Al</a:t>
            </a:r>
            <a:r>
              <a:rPr kumimoji="0" sz="1400" b="1" i="0" u="none" strike="noStrike" kern="1200" cap="none" spc="5" normalizeH="0" baseline="0" noProof="0" dirty="0">
                <a:ln>
                  <a:noFill/>
                </a:ln>
                <a:solidFill>
                  <a:srgbClr val="57585B"/>
                </a:solidFill>
                <a:effectLst/>
                <a:uLnTx/>
                <a:uFillTx/>
                <a:latin typeface="Calibri"/>
                <a:ea typeface="+mn-ea"/>
                <a:cs typeface="Calibri"/>
              </a:rPr>
              <a:t>t</a:t>
            </a:r>
            <a:r>
              <a:rPr kumimoji="0" sz="1400" b="1" i="0" u="none" strike="noStrike" kern="1200" cap="none" spc="0" normalizeH="0" baseline="0" noProof="0" dirty="0">
                <a:ln>
                  <a:noFill/>
                </a:ln>
                <a:solidFill>
                  <a:srgbClr val="57585B"/>
                </a:solidFill>
                <a:effectLst/>
                <a:uLnTx/>
                <a:uFillTx/>
                <a:latin typeface="Calibri"/>
                <a:ea typeface="+mn-ea"/>
                <a:cs typeface="Calibri"/>
              </a:rPr>
              <a:t>Access</a:t>
            </a:r>
            <a:endParaRPr kumimoji="0" sz="1400" b="0" i="0" u="none" strike="noStrike" kern="1200" cap="none" spc="0" normalizeH="0" baseline="0" noProof="0">
              <a:ln>
                <a:noFill/>
              </a:ln>
              <a:solidFill>
                <a:srgbClr val="000000"/>
              </a:solidFill>
              <a:effectLst/>
              <a:uLnTx/>
              <a:uFillTx/>
              <a:latin typeface="Calibri"/>
              <a:ea typeface="+mn-ea"/>
              <a:cs typeface="Calibri"/>
            </a:endParaRPr>
          </a:p>
        </p:txBody>
      </p:sp>
      <p:sp>
        <p:nvSpPr>
          <p:cNvPr id="14" name="object 14"/>
          <p:cNvSpPr txBox="1"/>
          <p:nvPr/>
        </p:nvSpPr>
        <p:spPr>
          <a:xfrm>
            <a:off x="2508568" y="5728731"/>
            <a:ext cx="8569325" cy="417195"/>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rgbClr val="57585B"/>
                </a:solidFill>
                <a:effectLst/>
                <a:uLnTx/>
                <a:uFillTx/>
                <a:latin typeface="Calibri"/>
                <a:ea typeface="+mn-ea"/>
                <a:cs typeface="Calibri"/>
              </a:rPr>
              <a:t>B</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90" normalizeH="0" baseline="0" noProof="0" dirty="0">
                <a:ln>
                  <a:noFill/>
                </a:ln>
                <a:solidFill>
                  <a:srgbClr val="57585B"/>
                </a:solidFill>
                <a:effectLst/>
                <a:uLnTx/>
                <a:uFillTx/>
                <a:latin typeface="Calibri"/>
                <a:ea typeface="+mn-ea"/>
                <a:cs typeface="Calibri"/>
              </a:rPr>
              <a:t>’</a:t>
            </a:r>
            <a:r>
              <a:rPr kumimoji="0" sz="1400" b="0" i="0" u="none" strike="noStrike" kern="1200" cap="none" spc="0" normalizeH="0" baseline="0" noProof="0" dirty="0">
                <a:ln>
                  <a:noFill/>
                </a:ln>
                <a:solidFill>
                  <a:srgbClr val="57585B"/>
                </a:solidFill>
                <a:effectLst/>
                <a:uLnTx/>
                <a:uFillTx/>
                <a:latin typeface="Calibri"/>
                <a:ea typeface="+mn-ea"/>
                <a:cs typeface="Calibri"/>
              </a:rPr>
              <a:t>s</a:t>
            </a:r>
            <a:r>
              <a:rPr kumimoji="0" sz="1400" b="0" i="0" u="none" strike="noStrike" kern="1200" cap="none" spc="-5" normalizeH="0" baseline="0" noProof="0" dirty="0">
                <a:ln>
                  <a:noFill/>
                </a:ln>
                <a:solidFill>
                  <a:srgbClr val="57585B"/>
                </a:solidFill>
                <a:effectLst/>
                <a:uLnTx/>
                <a:uFillTx/>
                <a:latin typeface="Calibri"/>
                <a:ea typeface="+mn-ea"/>
                <a:cs typeface="Calibri"/>
              </a:rPr>
              <a:t> t</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s</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10" normalizeH="0" baseline="0" noProof="0" dirty="0">
                <a:ln>
                  <a:noFill/>
                </a:ln>
                <a:solidFill>
                  <a:srgbClr val="57585B"/>
                </a:solidFill>
                <a:effectLst/>
                <a:uLnTx/>
                <a:uFillTx/>
                <a:latin typeface="Calibri"/>
                <a:ea typeface="+mn-ea"/>
                <a:cs typeface="Calibri"/>
              </a:rPr>
              <a:t>c</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ion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d</a:t>
            </a:r>
            <a:r>
              <a:rPr kumimoji="0" sz="1400" b="0" i="0" u="none" strike="noStrike" kern="1200" cap="none" spc="10" normalizeH="0" baseline="0" noProof="0" dirty="0">
                <a:ln>
                  <a:noFill/>
                </a:ln>
                <a:solidFill>
                  <a:srgbClr val="57585B"/>
                </a:solidFill>
                <a:effectLst/>
                <a:uLnTx/>
                <a:uFillTx/>
                <a:latin typeface="Calibri"/>
                <a:ea typeface="+mn-ea"/>
                <a:cs typeface="Calibri"/>
              </a:rPr>
              <a:t> </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r</a:t>
            </a:r>
            <a:r>
              <a:rPr kumimoji="0" sz="1400" b="0" i="0" u="none" strike="noStrike" kern="1200" cap="none" spc="-10" normalizeH="0" baseline="0" noProof="0" dirty="0">
                <a:ln>
                  <a:noFill/>
                </a:ln>
                <a:solidFill>
                  <a:srgbClr val="57585B"/>
                </a:solidFill>
                <a:effectLst/>
                <a:uLnTx/>
                <a:uFillTx/>
                <a:latin typeface="Calibri"/>
                <a:ea typeface="+mn-ea"/>
                <a:cs typeface="Calibri"/>
              </a:rPr>
              <a:t>us</a:t>
            </a:r>
            <a:r>
              <a:rPr kumimoji="0" sz="1400" b="0" i="0" u="none" strike="noStrike" kern="1200" cap="none" spc="0" normalizeH="0" baseline="0" noProof="0" dirty="0">
                <a:ln>
                  <a:noFill/>
                </a:ln>
                <a:solidFill>
                  <a:srgbClr val="57585B"/>
                </a:solidFill>
                <a:effectLst/>
                <a:uLnTx/>
                <a:uFillTx/>
                <a:latin typeface="Calibri"/>
                <a:ea typeface="+mn-ea"/>
                <a:cs typeface="Calibri"/>
              </a:rPr>
              <a:t>t</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10" normalizeH="0" baseline="0" noProof="0" dirty="0">
                <a:ln>
                  <a:noFill/>
                </a:ln>
                <a:solidFill>
                  <a:srgbClr val="57585B"/>
                </a:solidFill>
                <a:effectLst/>
                <a:uLnTx/>
                <a:uFillTx/>
                <a:latin typeface="Calibri"/>
                <a:ea typeface="+mn-ea"/>
                <a:cs typeface="Calibri"/>
              </a:rPr>
              <a:t>s</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r</a:t>
            </a:r>
            <a:r>
              <a:rPr kumimoji="0" sz="1400" b="0" i="0" u="none" strike="noStrike" kern="1200" cap="none" spc="-10" normalizeH="0" baseline="0" noProof="0" dirty="0">
                <a:ln>
                  <a:noFill/>
                </a:ln>
                <a:solidFill>
                  <a:srgbClr val="57585B"/>
                </a:solidFill>
                <a:effectLst/>
                <a:uLnTx/>
                <a:uFillTx/>
                <a:latin typeface="Calibri"/>
                <a:ea typeface="+mn-ea"/>
                <a:cs typeface="Calibri"/>
              </a:rPr>
              <a:t>uc</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10" normalizeH="0" baseline="0" noProof="0" dirty="0">
                <a:ln>
                  <a:noFill/>
                </a:ln>
                <a:solidFill>
                  <a:srgbClr val="57585B"/>
                </a:solidFill>
                <a:effectLst/>
                <a:uLnTx/>
                <a:uFillTx/>
                <a:latin typeface="Calibri"/>
                <a:ea typeface="+mn-ea"/>
                <a:cs typeface="Calibri"/>
              </a:rPr>
              <a:t>u</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0" normalizeH="0" baseline="0" noProof="0" dirty="0">
                <a:ln>
                  <a:noFill/>
                </a:ln>
                <a:solidFill>
                  <a:srgbClr val="57585B"/>
                </a:solidFill>
                <a:effectLst/>
                <a:uLnTx/>
                <a:uFillTx/>
                <a:latin typeface="Calibri"/>
                <a:ea typeface="+mn-ea"/>
                <a:cs typeface="Calibri"/>
              </a:rPr>
              <a:t>e</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10" normalizeH="0" baseline="0" noProof="0" dirty="0">
                <a:ln>
                  <a:noFill/>
                </a:ln>
                <a:solidFill>
                  <a:srgbClr val="57585B"/>
                </a:solidFill>
                <a:effectLst/>
                <a:uLnTx/>
                <a:uFillTx/>
                <a:latin typeface="Calibri"/>
                <a:ea typeface="+mn-ea"/>
                <a:cs typeface="Calibri"/>
              </a:rPr>
              <a:t>u</a:t>
            </a:r>
            <a:r>
              <a:rPr kumimoji="0" sz="1400" b="0" i="0" u="none" strike="noStrike" kern="1200" cap="none" spc="0" normalizeH="0" baseline="0" noProof="0" dirty="0">
                <a:ln>
                  <a:noFill/>
                </a:ln>
                <a:solidFill>
                  <a:srgbClr val="57585B"/>
                </a:solidFill>
                <a:effectLst/>
                <a:uLnTx/>
                <a:uFillTx/>
                <a:latin typeface="Calibri"/>
                <a:ea typeface="+mn-ea"/>
                <a:cs typeface="Calibri"/>
              </a:rPr>
              <a:t>s</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d </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fi</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10" normalizeH="0" baseline="0" noProof="0" dirty="0">
                <a:ln>
                  <a:noFill/>
                </a:ln>
                <a:solidFill>
                  <a:srgbClr val="57585B"/>
                </a:solidFill>
                <a:effectLst/>
                <a:uLnTx/>
                <a:uFillTx/>
                <a:latin typeface="Calibri"/>
                <a:ea typeface="+mn-ea"/>
                <a:cs typeface="Calibri"/>
              </a:rPr>
              <a:t>nc</a:t>
            </a:r>
            <a:r>
              <a:rPr kumimoji="0" sz="1400" b="0" i="0" u="none" strike="noStrike" kern="1200" cap="none" spc="0" normalizeH="0" baseline="0" noProof="0" dirty="0">
                <a:ln>
                  <a:noFill/>
                </a:ln>
                <a:solidFill>
                  <a:srgbClr val="57585B"/>
                </a:solidFill>
                <a:effectLst/>
                <a:uLnTx/>
                <a:uFillTx/>
                <a:latin typeface="Calibri"/>
                <a:ea typeface="+mn-ea"/>
                <a:cs typeface="Calibri"/>
              </a:rPr>
              <a:t>e</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10" normalizeH="0" baseline="0" noProof="0" dirty="0">
                <a:ln>
                  <a:noFill/>
                </a:ln>
                <a:solidFill>
                  <a:srgbClr val="57585B"/>
                </a:solidFill>
                <a:effectLst/>
                <a:uLnTx/>
                <a:uFillTx/>
                <a:latin typeface="Calibri"/>
                <a:ea typeface="+mn-ea"/>
                <a:cs typeface="Calibri"/>
              </a:rPr>
              <a:t>h</a:t>
            </a:r>
            <a:r>
              <a:rPr kumimoji="0" sz="1400" b="0" i="0" u="none" strike="noStrike" kern="1200" cap="none" spc="0" normalizeH="0" baseline="0" noProof="0" dirty="0">
                <a:ln>
                  <a:noFill/>
                </a:ln>
                <a:solidFill>
                  <a:srgbClr val="57585B"/>
                </a:solidFill>
                <a:effectLst/>
                <a:uLnTx/>
                <a:uFillTx/>
                <a:latin typeface="Calibri"/>
                <a:ea typeface="+mn-ea"/>
                <a:cs typeface="Calibri"/>
              </a:rPr>
              <a:t>e</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10" normalizeH="0" baseline="0" noProof="0" dirty="0">
                <a:ln>
                  <a:noFill/>
                </a:ln>
                <a:solidFill>
                  <a:srgbClr val="57585B"/>
                </a:solidFill>
                <a:effectLst/>
                <a:uLnTx/>
                <a:uFillTx/>
                <a:latin typeface="Calibri"/>
                <a:ea typeface="+mn-ea"/>
                <a:cs typeface="Calibri"/>
              </a:rPr>
              <a:t>d</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li</a:t>
            </a:r>
            <a:r>
              <a:rPr kumimoji="0" sz="1400" b="0" i="0" u="none" strike="noStrike" kern="1200" cap="none" spc="-15" normalizeH="0" baseline="0" noProof="0" dirty="0">
                <a:ln>
                  <a:noFill/>
                </a:ln>
                <a:solidFill>
                  <a:srgbClr val="57585B"/>
                </a:solidFill>
                <a:effectLst/>
                <a:uLnTx/>
                <a:uFillTx/>
                <a:latin typeface="Calibri"/>
                <a:ea typeface="+mn-ea"/>
                <a:cs typeface="Calibri"/>
              </a:rPr>
              <a:t>v</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10" normalizeH="0" baseline="0" noProof="0" dirty="0">
                <a:ln>
                  <a:noFill/>
                </a:ln>
                <a:solidFill>
                  <a:srgbClr val="57585B"/>
                </a:solidFill>
                <a:effectLst/>
                <a:uLnTx/>
                <a:uFillTx/>
                <a:latin typeface="Calibri"/>
                <a:ea typeface="+mn-ea"/>
                <a:cs typeface="Calibri"/>
              </a:rPr>
              <a:t>r</a:t>
            </a:r>
            <a:r>
              <a:rPr kumimoji="0" sz="1400" b="0" i="0" u="none" strike="noStrike" kern="1200" cap="none" spc="0" normalizeH="0" baseline="0" noProof="0" dirty="0">
                <a:ln>
                  <a:noFill/>
                </a:ln>
                <a:solidFill>
                  <a:srgbClr val="57585B"/>
                </a:solidFill>
                <a:effectLst/>
                <a:uLnTx/>
                <a:uFillTx/>
                <a:latin typeface="Calibri"/>
                <a:ea typeface="+mn-ea"/>
                <a:cs typeface="Calibri"/>
              </a:rPr>
              <a:t>y</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of</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s</a:t>
            </a:r>
            <a:r>
              <a:rPr kumimoji="0" sz="1400" b="0" i="0" u="none" strike="noStrike" kern="1200" cap="none" spc="-5" normalizeH="0" baseline="0" noProof="0" dirty="0">
                <a:ln>
                  <a:noFill/>
                </a:ln>
                <a:solidFill>
                  <a:srgbClr val="57585B"/>
                </a:solidFill>
                <a:effectLst/>
                <a:uLnTx/>
                <a:uFillTx/>
                <a:latin typeface="Calibri"/>
                <a:ea typeface="+mn-ea"/>
                <a:cs typeface="Calibri"/>
              </a:rPr>
              <a:t>ea</a:t>
            </a:r>
            <a:r>
              <a:rPr kumimoji="0" sz="1400" b="0" i="0" u="none" strike="noStrike" kern="1200" cap="none" spc="-10" normalizeH="0" baseline="0" noProof="0" dirty="0">
                <a:ln>
                  <a:noFill/>
                </a:ln>
                <a:solidFill>
                  <a:srgbClr val="57585B"/>
                </a:solidFill>
                <a:effectLst/>
                <a:uLnTx/>
                <a:uFillTx/>
                <a:latin typeface="Calibri"/>
                <a:ea typeface="+mn-ea"/>
                <a:cs typeface="Calibri"/>
              </a:rPr>
              <a:t>m</a:t>
            </a:r>
            <a:r>
              <a:rPr kumimoji="0" sz="1400" b="0" i="0" u="none" strike="noStrike" kern="1200" cap="none" spc="0" normalizeH="0" baseline="0" noProof="0" dirty="0">
                <a:ln>
                  <a:noFill/>
                </a:ln>
                <a:solidFill>
                  <a:srgbClr val="57585B"/>
                </a:solidFill>
                <a:effectLst/>
                <a:uLnTx/>
                <a:uFillTx/>
                <a:latin typeface="Calibri"/>
                <a:ea typeface="+mn-ea"/>
                <a:cs typeface="Calibri"/>
              </a:rPr>
              <a:t>l</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ss</a:t>
            </a:r>
            <a:r>
              <a:rPr kumimoji="0" sz="1400" b="0" i="0" u="none" strike="noStrike" kern="1200" cap="none" spc="10" normalizeH="0" baseline="0" noProof="0" dirty="0">
                <a:ln>
                  <a:noFill/>
                </a:ln>
                <a:solidFill>
                  <a:srgbClr val="57585B"/>
                </a:solidFill>
                <a:effectLst/>
                <a:uLnTx/>
                <a:uFillTx/>
                <a:latin typeface="Calibri"/>
                <a:ea typeface="+mn-ea"/>
                <a:cs typeface="Calibri"/>
              </a:rPr>
              <a:t> </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d </a:t>
            </a:r>
            <a:r>
              <a:rPr kumimoji="0" sz="1400" b="0" i="0" u="none" strike="noStrike" kern="1200" cap="none" spc="-20" normalizeH="0" baseline="0" noProof="0" dirty="0">
                <a:ln>
                  <a:noFill/>
                </a:ln>
                <a:solidFill>
                  <a:srgbClr val="57585B"/>
                </a:solidFill>
                <a:effectLst/>
                <a:uLnTx/>
                <a:uFillTx/>
                <a:latin typeface="Calibri"/>
                <a:ea typeface="+mn-ea"/>
                <a:cs typeface="Calibri"/>
              </a:rPr>
              <a:t>c</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0" normalizeH="0" baseline="0" noProof="0" dirty="0">
                <a:ln>
                  <a:noFill/>
                </a:ln>
                <a:solidFill>
                  <a:srgbClr val="57585B"/>
                </a:solidFill>
                <a:effectLst/>
                <a:uLnTx/>
                <a:uFillTx/>
                <a:latin typeface="Calibri"/>
                <a:ea typeface="+mn-ea"/>
                <a:cs typeface="Calibri"/>
              </a:rPr>
              <a:t>s</a:t>
            </a:r>
            <a:r>
              <a:rPr kumimoji="0" sz="1400" b="0" i="0" u="none" strike="noStrike" kern="1200" cap="none" spc="0" normalizeH="0" baseline="0" noProof="0" dirty="0">
                <a:ln>
                  <a:noFill/>
                </a:ln>
                <a:solidFill>
                  <a:srgbClr val="57585B"/>
                </a:solidFill>
                <a:effectLst/>
                <a:uLnTx/>
                <a:uFillTx/>
                <a:latin typeface="Calibri"/>
                <a:ea typeface="+mn-ea"/>
                <a:cs typeface="Calibri"/>
              </a:rPr>
              <a:t>t-</a:t>
            </a:r>
            <a:r>
              <a:rPr kumimoji="0" sz="1400" b="0" i="0" u="none" strike="noStrike" kern="1200" cap="none" spc="-15" normalizeH="0" baseline="0" noProof="0" dirty="0">
                <a:ln>
                  <a:noFill/>
                </a:ln>
                <a:solidFill>
                  <a:srgbClr val="57585B"/>
                </a:solidFill>
                <a:effectLst/>
                <a:uLnTx/>
                <a:uFillTx/>
                <a:latin typeface="Calibri"/>
                <a:ea typeface="+mn-ea"/>
                <a:cs typeface="Calibri"/>
              </a:rPr>
              <a:t>e</a:t>
            </a:r>
            <a:r>
              <a:rPr kumimoji="0" sz="1400" b="0" i="0" u="none" strike="noStrike" kern="1200" cap="none" spc="-10" normalizeH="0" baseline="0" noProof="0" dirty="0">
                <a:ln>
                  <a:noFill/>
                </a:ln>
                <a:solidFill>
                  <a:srgbClr val="57585B"/>
                </a:solidFill>
                <a:effectLst/>
                <a:uLnTx/>
                <a:uFillTx/>
                <a:latin typeface="Calibri"/>
                <a:ea typeface="+mn-ea"/>
                <a:cs typeface="Calibri"/>
              </a:rPr>
              <a:t>f</a:t>
            </a:r>
            <a:r>
              <a:rPr kumimoji="0" sz="1400" b="0" i="0" u="none" strike="noStrike" kern="1200" cap="none" spc="-35" normalizeH="0" baseline="0" noProof="0" dirty="0">
                <a:ln>
                  <a:noFill/>
                </a:ln>
                <a:solidFill>
                  <a:srgbClr val="57585B"/>
                </a:solidFill>
                <a:effectLst/>
                <a:uLnTx/>
                <a:uFillTx/>
                <a:latin typeface="Calibri"/>
                <a:ea typeface="+mn-ea"/>
                <a:cs typeface="Calibri"/>
              </a:rPr>
              <a:t>f</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10" normalizeH="0" baseline="0" noProof="0" dirty="0">
                <a:ln>
                  <a:noFill/>
                </a:ln>
                <a:solidFill>
                  <a:srgbClr val="57585B"/>
                </a:solidFill>
                <a:effectLst/>
                <a:uLnTx/>
                <a:uFillTx/>
                <a:latin typeface="Calibri"/>
                <a:ea typeface="+mn-ea"/>
                <a:cs typeface="Calibri"/>
              </a:rPr>
              <a:t>c</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5" normalizeH="0" baseline="0" noProof="0" dirty="0">
                <a:ln>
                  <a:noFill/>
                </a:ln>
                <a:solidFill>
                  <a:srgbClr val="57585B"/>
                </a:solidFill>
                <a:effectLst/>
                <a:uLnTx/>
                <a:uFillTx/>
                <a:latin typeface="Calibri"/>
                <a:ea typeface="+mn-ea"/>
                <a:cs typeface="Calibri"/>
              </a:rPr>
              <a:t>v</a:t>
            </a:r>
            <a:r>
              <a:rPr kumimoji="0" sz="1400" b="0" i="0" u="none" strike="noStrike" kern="1200" cap="none" spc="0" normalizeH="0" baseline="0" noProof="0" dirty="0">
                <a:ln>
                  <a:noFill/>
                </a:ln>
                <a:solidFill>
                  <a:srgbClr val="57585B"/>
                </a:solidFill>
                <a:effectLst/>
                <a:uLnTx/>
                <a:uFillTx/>
                <a:latin typeface="Calibri"/>
                <a:ea typeface="+mn-ea"/>
                <a:cs typeface="Calibri"/>
              </a:rPr>
              <a:t>e</a:t>
            </a:r>
            <a:r>
              <a:rPr kumimoji="0" sz="1400" b="0" i="0" u="none" strike="noStrike" kern="1200" cap="none" spc="-20"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li</a:t>
            </a:r>
            <a:r>
              <a:rPr kumimoji="0" sz="1400" b="0" i="0" u="none" strike="noStrike" kern="1200" cap="none" spc="-10" normalizeH="0" baseline="0" noProof="0" dirty="0">
                <a:ln>
                  <a:noFill/>
                </a:ln>
                <a:solidFill>
                  <a:srgbClr val="57585B"/>
                </a:solidFill>
                <a:effectLst/>
                <a:uLnTx/>
                <a:uFillTx/>
                <a:latin typeface="Calibri"/>
                <a:ea typeface="+mn-ea"/>
                <a:cs typeface="Calibri"/>
              </a:rPr>
              <a:t>qu</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0" normalizeH="0" baseline="0" noProof="0" dirty="0">
                <a:ln>
                  <a:noFill/>
                </a:ln>
                <a:solidFill>
                  <a:srgbClr val="57585B"/>
                </a:solidFill>
                <a:effectLst/>
                <a:uLnTx/>
                <a:uFillTx/>
                <a:latin typeface="Calibri"/>
                <a:ea typeface="+mn-ea"/>
                <a:cs typeface="Calibri"/>
              </a:rPr>
              <a:t>d</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y</a:t>
            </a:r>
            <a:r>
              <a:rPr kumimoji="0" sz="1400" b="0" i="0" u="none" strike="noStrike" kern="1200" cap="none" spc="30" normalizeH="0" baseline="0" noProof="0" dirty="0">
                <a:ln>
                  <a:noFill/>
                </a:ln>
                <a:solidFill>
                  <a:srgbClr val="57585B"/>
                </a:solidFill>
                <a:effectLst/>
                <a:uLnTx/>
                <a:uFillTx/>
                <a:latin typeface="Calibri"/>
                <a:ea typeface="+mn-ea"/>
                <a:cs typeface="Calibri"/>
              </a:rPr>
              <a:t> </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10" normalizeH="0" baseline="0" noProof="0" dirty="0">
                <a:ln>
                  <a:noFill/>
                </a:ln>
                <a:solidFill>
                  <a:srgbClr val="57585B"/>
                </a:solidFill>
                <a:effectLst/>
                <a:uLnTx/>
                <a:uFillTx/>
                <a:latin typeface="Calibri"/>
                <a:ea typeface="+mn-ea"/>
                <a:cs typeface="Calibri"/>
              </a:rPr>
              <a:t>cus</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0" normalizeH="0" baseline="0" noProof="0" dirty="0">
                <a:ln>
                  <a:noFill/>
                </a:ln>
                <a:solidFill>
                  <a:srgbClr val="57585B"/>
                </a:solidFill>
                <a:effectLst/>
                <a:uLnTx/>
                <a:uFillTx/>
                <a:latin typeface="Calibri"/>
                <a:ea typeface="+mn-ea"/>
                <a:cs typeface="Calibri"/>
              </a:rPr>
              <a:t>m</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0" normalizeH="0" baseline="0" noProof="0" dirty="0">
                <a:ln>
                  <a:noFill/>
                </a:ln>
                <a:solidFill>
                  <a:srgbClr val="57585B"/>
                </a:solidFill>
                <a:effectLst/>
                <a:uLnTx/>
                <a:uFillTx/>
                <a:latin typeface="Calibri"/>
                <a:ea typeface="+mn-ea"/>
                <a:cs typeface="Calibri"/>
              </a:rPr>
              <a:t>s, </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10" normalizeH="0" baseline="0" noProof="0" dirty="0">
                <a:ln>
                  <a:noFill/>
                </a:ln>
                <a:solidFill>
                  <a:srgbClr val="57585B"/>
                </a:solidFill>
                <a:effectLst/>
                <a:uLnTx/>
                <a:uFillTx/>
                <a:latin typeface="Calibri"/>
                <a:ea typeface="+mn-ea"/>
                <a:cs typeface="Calibri"/>
              </a:rPr>
              <a:t>mp</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0" normalizeH="0" baseline="0" noProof="0" dirty="0">
                <a:ln>
                  <a:noFill/>
                </a:ln>
                <a:solidFill>
                  <a:srgbClr val="57585B"/>
                </a:solidFill>
                <a:effectLst/>
                <a:uLnTx/>
                <a:uFillTx/>
                <a:latin typeface="Calibri"/>
                <a:ea typeface="+mn-ea"/>
                <a:cs typeface="Calibri"/>
              </a:rPr>
              <a:t>w</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ri</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0" normalizeH="0" baseline="0" noProof="0" dirty="0">
                <a:ln>
                  <a:noFill/>
                </a:ln>
                <a:solidFill>
                  <a:srgbClr val="57585B"/>
                </a:solidFill>
                <a:effectLst/>
                <a:uLnTx/>
                <a:uFillTx/>
                <a:latin typeface="Calibri"/>
                <a:ea typeface="+mn-ea"/>
                <a:cs typeface="Calibri"/>
              </a:rPr>
              <a:t>g</a:t>
            </a:r>
            <a:r>
              <a:rPr kumimoji="0" sz="1400" b="0" i="0" u="none" strike="noStrike" kern="1200" cap="none" spc="-10"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0" normalizeH="0" baseline="0" noProof="0" dirty="0">
                <a:ln>
                  <a:noFill/>
                </a:ln>
                <a:solidFill>
                  <a:srgbClr val="57585B"/>
                </a:solidFill>
                <a:effectLst/>
                <a:uLnTx/>
                <a:uFillTx/>
                <a:latin typeface="Calibri"/>
                <a:ea typeface="+mn-ea"/>
                <a:cs typeface="Calibri"/>
              </a:rPr>
              <a:t>u</a:t>
            </a:r>
            <a:r>
              <a:rPr kumimoji="0" sz="1400" b="0" i="0" u="none" strike="noStrike" kern="1200" cap="none" spc="0" normalizeH="0" baseline="0" noProof="0" dirty="0">
                <a:ln>
                  <a:noFill/>
                </a:ln>
                <a:solidFill>
                  <a:srgbClr val="57585B"/>
                </a:solidFill>
                <a:effectLst/>
                <a:uLnTx/>
                <a:uFillTx/>
                <a:latin typeface="Calibri"/>
                <a:ea typeface="+mn-ea"/>
                <a:cs typeface="Calibri"/>
              </a:rPr>
              <a:t>r</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10" normalizeH="0" baseline="0" noProof="0" dirty="0">
                <a:ln>
                  <a:noFill/>
                </a:ln>
                <a:solidFill>
                  <a:srgbClr val="57585B"/>
                </a:solidFill>
                <a:effectLst/>
                <a:uLnTx/>
                <a:uFillTx/>
                <a:latin typeface="Calibri"/>
                <a:ea typeface="+mn-ea"/>
                <a:cs typeface="Calibri"/>
              </a:rPr>
              <a:t>cus</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0" normalizeH="0" baseline="0" noProof="0" dirty="0">
                <a:ln>
                  <a:noFill/>
                </a:ln>
                <a:solidFill>
                  <a:srgbClr val="57585B"/>
                </a:solidFill>
                <a:effectLst/>
                <a:uLnTx/>
                <a:uFillTx/>
                <a:latin typeface="Calibri"/>
                <a:ea typeface="+mn-ea"/>
                <a:cs typeface="Calibri"/>
              </a:rPr>
              <a:t>m</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25" normalizeH="0" baseline="0" noProof="0" dirty="0">
                <a:ln>
                  <a:noFill/>
                </a:ln>
                <a:solidFill>
                  <a:srgbClr val="57585B"/>
                </a:solidFill>
                <a:effectLst/>
                <a:uLnTx/>
                <a:uFillTx/>
                <a:latin typeface="Calibri"/>
                <a:ea typeface="+mn-ea"/>
                <a:cs typeface="Calibri"/>
              </a:rPr>
              <a:t>r</a:t>
            </a:r>
            <a:r>
              <a:rPr kumimoji="0" sz="1400" b="0" i="0" u="none" strike="noStrike" kern="1200" cap="none" spc="0" normalizeH="0" baseline="0" noProof="0" dirty="0">
                <a:ln>
                  <a:noFill/>
                </a:ln>
                <a:solidFill>
                  <a:srgbClr val="57585B"/>
                </a:solidFill>
                <a:effectLst/>
                <a:uLnTx/>
                <a:uFillTx/>
                <a:latin typeface="Calibri"/>
                <a:ea typeface="+mn-ea"/>
                <a:cs typeface="Calibri"/>
              </a:rPr>
              <a:t>s</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wi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h</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10" normalizeH="0" baseline="0" noProof="0" dirty="0">
                <a:ln>
                  <a:noFill/>
                </a:ln>
                <a:solidFill>
                  <a:srgbClr val="57585B"/>
                </a:solidFill>
                <a:effectLst/>
                <a:uLnTx/>
                <a:uFillTx/>
                <a:latin typeface="Calibri"/>
                <a:ea typeface="+mn-ea"/>
                <a:cs typeface="Calibri"/>
              </a:rPr>
              <a:t>p</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io</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5" normalizeH="0" baseline="0" noProof="0" dirty="0">
                <a:ln>
                  <a:noFill/>
                </a:ln>
                <a:solidFill>
                  <a:srgbClr val="57585B"/>
                </a:solidFill>
                <a:effectLst/>
                <a:uLnTx/>
                <a:uFillTx/>
                <a:latin typeface="Calibri"/>
                <a:ea typeface="+mn-ea"/>
                <a:cs typeface="Calibri"/>
              </a:rPr>
              <a:t>a</a:t>
            </a:r>
            <a:r>
              <a:rPr kumimoji="0" sz="1400" b="0" i="0" u="none" strike="noStrike" kern="1200" cap="none" spc="0" normalizeH="0" baseline="0" noProof="0" dirty="0">
                <a:ln>
                  <a:noFill/>
                </a:ln>
                <a:solidFill>
                  <a:srgbClr val="57585B"/>
                </a:solidFill>
                <a:effectLst/>
                <a:uLnTx/>
                <a:uFillTx/>
                <a:latin typeface="Calibri"/>
                <a:ea typeface="+mn-ea"/>
                <a:cs typeface="Calibri"/>
              </a:rPr>
              <a:t>li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y</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1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o</a:t>
            </a:r>
            <a:r>
              <a:rPr kumimoji="0" sz="1400" b="0" i="0" u="none" strike="noStrike" kern="1200" cap="none" spc="-5" normalizeH="0" baseline="0" noProof="0" dirty="0">
                <a:ln>
                  <a:noFill/>
                </a:ln>
                <a:solidFill>
                  <a:srgbClr val="57585B"/>
                </a:solidFill>
                <a:effectLst/>
                <a:uLnTx/>
                <a:uFillTx/>
                <a:latin typeface="Calibri"/>
                <a:ea typeface="+mn-ea"/>
                <a:cs typeface="Calibri"/>
              </a:rPr>
              <a:t> </a:t>
            </a:r>
            <a:r>
              <a:rPr kumimoji="0" sz="1400" b="0" i="0" u="none" strike="noStrike" kern="1200" cap="none" spc="-10" normalizeH="0" baseline="0" noProof="0" dirty="0">
                <a:ln>
                  <a:noFill/>
                </a:ln>
                <a:solidFill>
                  <a:srgbClr val="57585B"/>
                </a:solidFill>
                <a:effectLst/>
                <a:uLnTx/>
                <a:uFillTx/>
                <a:latin typeface="Calibri"/>
                <a:ea typeface="+mn-ea"/>
                <a:cs typeface="Calibri"/>
              </a:rPr>
              <a:t>m</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1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t</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10" normalizeH="0" baseline="0" noProof="0" dirty="0">
                <a:ln>
                  <a:noFill/>
                </a:ln>
                <a:solidFill>
                  <a:srgbClr val="57585B"/>
                </a:solidFill>
                <a:effectLst/>
                <a:uLnTx/>
                <a:uFillTx/>
                <a:latin typeface="Calibri"/>
                <a:ea typeface="+mn-ea"/>
                <a:cs typeface="Calibri"/>
              </a:rPr>
              <a:t>h</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0" normalizeH="0" baseline="0" noProof="0" dirty="0">
                <a:ln>
                  <a:noFill/>
                </a:ln>
                <a:solidFill>
                  <a:srgbClr val="57585B"/>
                </a:solidFill>
                <a:effectLst/>
                <a:uLnTx/>
                <a:uFillTx/>
                <a:latin typeface="Calibri"/>
                <a:ea typeface="+mn-ea"/>
                <a:cs typeface="Calibri"/>
              </a:rPr>
              <a:t>ir</a:t>
            </a:r>
            <a:r>
              <a:rPr kumimoji="0" sz="1400" b="0" i="0" u="none" strike="noStrike" kern="1200" cap="none" spc="10"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s</a:t>
            </a:r>
            <a:r>
              <a:rPr kumimoji="0" sz="1400" b="0" i="0" u="none" strike="noStrike" kern="1200" cap="none" spc="-10" normalizeH="0" baseline="0" noProof="0" dirty="0">
                <a:ln>
                  <a:noFill/>
                </a:ln>
                <a:solidFill>
                  <a:srgbClr val="57585B"/>
                </a:solidFill>
                <a:effectLst/>
                <a:uLnTx/>
                <a:uFillTx/>
                <a:latin typeface="Calibri"/>
                <a:ea typeface="+mn-ea"/>
                <a:cs typeface="Calibri"/>
              </a:rPr>
              <a:t>p</a:t>
            </a:r>
            <a:r>
              <a:rPr kumimoji="0" sz="1400" b="0" i="0" u="none" strike="noStrike" kern="1200" cap="none" spc="-5" normalizeH="0" baseline="0" noProof="0" dirty="0">
                <a:ln>
                  <a:noFill/>
                </a:ln>
                <a:solidFill>
                  <a:srgbClr val="57585B"/>
                </a:solidFill>
                <a:effectLst/>
                <a:uLnTx/>
                <a:uFillTx/>
                <a:latin typeface="Calibri"/>
                <a:ea typeface="+mn-ea"/>
                <a:cs typeface="Calibri"/>
              </a:rPr>
              <a:t>e</a:t>
            </a:r>
            <a:r>
              <a:rPr kumimoji="0" sz="1400" b="0" i="0" u="none" strike="noStrike" kern="1200" cap="none" spc="-10" normalizeH="0" baseline="0" noProof="0" dirty="0">
                <a:ln>
                  <a:noFill/>
                </a:ln>
                <a:solidFill>
                  <a:srgbClr val="57585B"/>
                </a:solidFill>
                <a:effectLst/>
                <a:uLnTx/>
                <a:uFillTx/>
                <a:latin typeface="Calibri"/>
                <a:ea typeface="+mn-ea"/>
                <a:cs typeface="Calibri"/>
              </a:rPr>
              <a:t>c</a:t>
            </a:r>
            <a:r>
              <a:rPr kumimoji="0" sz="1400" b="0" i="0" u="none" strike="noStrike" kern="1200" cap="none" spc="0" normalizeH="0" baseline="0" noProof="0" dirty="0">
                <a:ln>
                  <a:noFill/>
                </a:ln>
                <a:solidFill>
                  <a:srgbClr val="57585B"/>
                </a:solidFill>
                <a:effectLst/>
                <a:uLnTx/>
                <a:uFillTx/>
                <a:latin typeface="Calibri"/>
                <a:ea typeface="+mn-ea"/>
                <a:cs typeface="Calibri"/>
              </a:rPr>
              <a:t>ific</a:t>
            </a:r>
            <a:r>
              <a:rPr kumimoji="0" sz="1400" b="0" i="0" u="none" strike="noStrike" kern="1200" cap="none" spc="-15" normalizeH="0" baseline="0" noProof="0" dirty="0">
                <a:ln>
                  <a:noFill/>
                </a:ln>
                <a:solidFill>
                  <a:srgbClr val="57585B"/>
                </a:solidFill>
                <a:effectLst/>
                <a:uLnTx/>
                <a:uFillTx/>
                <a:latin typeface="Calibri"/>
                <a:ea typeface="+mn-ea"/>
                <a:cs typeface="Calibri"/>
              </a:rPr>
              <a:t> </a:t>
            </a:r>
            <a:r>
              <a:rPr kumimoji="0" sz="1400" b="0" i="0" u="none" strike="noStrike" kern="1200" cap="none" spc="0" normalizeH="0" baseline="0" noProof="0" dirty="0">
                <a:ln>
                  <a:noFill/>
                </a:ln>
                <a:solidFill>
                  <a:srgbClr val="57585B"/>
                </a:solidFill>
                <a:effectLst/>
                <a:uLnTx/>
                <a:uFillTx/>
                <a:latin typeface="Calibri"/>
                <a:ea typeface="+mn-ea"/>
                <a:cs typeface="Calibri"/>
              </a:rPr>
              <a:t>li</a:t>
            </a:r>
            <a:r>
              <a:rPr kumimoji="0" sz="1400" b="0" i="0" u="none" strike="noStrike" kern="1200" cap="none" spc="-10" normalizeH="0" baseline="0" noProof="0" dirty="0">
                <a:ln>
                  <a:noFill/>
                </a:ln>
                <a:solidFill>
                  <a:srgbClr val="57585B"/>
                </a:solidFill>
                <a:effectLst/>
                <a:uLnTx/>
                <a:uFillTx/>
                <a:latin typeface="Calibri"/>
                <a:ea typeface="+mn-ea"/>
                <a:cs typeface="Calibri"/>
              </a:rPr>
              <a:t>qu</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10" normalizeH="0" baseline="0" noProof="0" dirty="0">
                <a:ln>
                  <a:noFill/>
                </a:ln>
                <a:solidFill>
                  <a:srgbClr val="57585B"/>
                </a:solidFill>
                <a:effectLst/>
                <a:uLnTx/>
                <a:uFillTx/>
                <a:latin typeface="Calibri"/>
                <a:ea typeface="+mn-ea"/>
                <a:cs typeface="Calibri"/>
              </a:rPr>
              <a:t>d</a:t>
            </a:r>
            <a:r>
              <a:rPr kumimoji="0" sz="1400" b="0" i="0" u="none" strike="noStrike" kern="1200" cap="none" spc="0" normalizeH="0" baseline="0" noProof="0" dirty="0">
                <a:ln>
                  <a:noFill/>
                </a:ln>
                <a:solidFill>
                  <a:srgbClr val="57585B"/>
                </a:solidFill>
                <a:effectLst/>
                <a:uLnTx/>
                <a:uFillTx/>
                <a:latin typeface="Calibri"/>
                <a:ea typeface="+mn-ea"/>
                <a:cs typeface="Calibri"/>
              </a:rPr>
              <a:t>i</a:t>
            </a:r>
            <a:r>
              <a:rPr kumimoji="0" sz="1400" b="0" i="0" u="none" strike="noStrike" kern="1200" cap="none" spc="-5" normalizeH="0" baseline="0" noProof="0" dirty="0">
                <a:ln>
                  <a:noFill/>
                </a:ln>
                <a:solidFill>
                  <a:srgbClr val="57585B"/>
                </a:solidFill>
                <a:effectLst/>
                <a:uLnTx/>
                <a:uFillTx/>
                <a:latin typeface="Calibri"/>
                <a:ea typeface="+mn-ea"/>
                <a:cs typeface="Calibri"/>
              </a:rPr>
              <a:t>t</a:t>
            </a:r>
            <a:r>
              <a:rPr kumimoji="0" sz="1400" b="0" i="0" u="none" strike="noStrike" kern="1200" cap="none" spc="0" normalizeH="0" baseline="0" noProof="0" dirty="0">
                <a:ln>
                  <a:noFill/>
                </a:ln>
                <a:solidFill>
                  <a:srgbClr val="57585B"/>
                </a:solidFill>
                <a:effectLst/>
                <a:uLnTx/>
                <a:uFillTx/>
                <a:latin typeface="Calibri"/>
                <a:ea typeface="+mn-ea"/>
                <a:cs typeface="Calibri"/>
              </a:rPr>
              <a:t>y</a:t>
            </a:r>
            <a:r>
              <a:rPr kumimoji="0" sz="1400" b="0" i="0" u="none" strike="noStrike" kern="1200" cap="none" spc="20" normalizeH="0" baseline="0" noProof="0" dirty="0">
                <a:ln>
                  <a:noFill/>
                </a:ln>
                <a:solidFill>
                  <a:srgbClr val="57585B"/>
                </a:solidFill>
                <a:effectLst/>
                <a:uLnTx/>
                <a:uFillTx/>
                <a:latin typeface="Calibri"/>
                <a:ea typeface="+mn-ea"/>
                <a:cs typeface="Calibri"/>
              </a:rPr>
              <a:t> </a:t>
            </a:r>
            <a:r>
              <a:rPr kumimoji="0" sz="1400" b="0" i="0" u="none" strike="noStrike" kern="1200" cap="none" spc="-10" normalizeH="0" baseline="0" noProof="0" dirty="0">
                <a:ln>
                  <a:noFill/>
                </a:ln>
                <a:solidFill>
                  <a:srgbClr val="57585B"/>
                </a:solidFill>
                <a:effectLst/>
                <a:uLnTx/>
                <a:uFillTx/>
                <a:latin typeface="Calibri"/>
                <a:ea typeface="+mn-ea"/>
                <a:cs typeface="Calibri"/>
              </a:rPr>
              <a:t>n</a:t>
            </a:r>
            <a:r>
              <a:rPr kumimoji="0" sz="1400" b="0" i="0" u="none" strike="noStrike" kern="1200" cap="none" spc="-5" normalizeH="0" baseline="0" noProof="0" dirty="0">
                <a:ln>
                  <a:noFill/>
                </a:ln>
                <a:solidFill>
                  <a:srgbClr val="57585B"/>
                </a:solidFill>
                <a:effectLst/>
                <a:uLnTx/>
                <a:uFillTx/>
                <a:latin typeface="Calibri"/>
                <a:ea typeface="+mn-ea"/>
                <a:cs typeface="Calibri"/>
              </a:rPr>
              <a:t>ee</a:t>
            </a:r>
            <a:r>
              <a:rPr kumimoji="0" sz="1400" b="0" i="0" u="none" strike="noStrike" kern="1200" cap="none" spc="-10" normalizeH="0" baseline="0" noProof="0" dirty="0">
                <a:ln>
                  <a:noFill/>
                </a:ln>
                <a:solidFill>
                  <a:srgbClr val="57585B"/>
                </a:solidFill>
                <a:effectLst/>
                <a:uLnTx/>
                <a:uFillTx/>
                <a:latin typeface="Calibri"/>
                <a:ea typeface="+mn-ea"/>
                <a:cs typeface="Calibri"/>
              </a:rPr>
              <a:t>d</a:t>
            </a:r>
            <a:r>
              <a:rPr kumimoji="0" sz="1400" b="0" i="0" u="none" strike="noStrike" kern="1200" cap="none" spc="0" normalizeH="0" baseline="0" noProof="0" dirty="0">
                <a:ln>
                  <a:noFill/>
                </a:ln>
                <a:solidFill>
                  <a:srgbClr val="57585B"/>
                </a:solidFill>
                <a:effectLst/>
                <a:uLnTx/>
                <a:uFillTx/>
                <a:latin typeface="Calibri"/>
                <a:ea typeface="+mn-ea"/>
                <a:cs typeface="Calibri"/>
              </a:rPr>
              <a:t>s.</a:t>
            </a:r>
            <a:endParaRPr kumimoji="0" sz="1400" b="0" i="0" u="none" strike="noStrike" kern="1200" cap="none" spc="0" normalizeH="0" baseline="0" noProof="0">
              <a:ln>
                <a:noFill/>
              </a:ln>
              <a:solidFill>
                <a:srgbClr val="000000"/>
              </a:solidFill>
              <a:effectLst/>
              <a:uLnTx/>
              <a:uFillTx/>
              <a:latin typeface="Calibri"/>
              <a:ea typeface="+mn-ea"/>
              <a:cs typeface="Calibri"/>
            </a:endParaRPr>
          </a:p>
        </p:txBody>
      </p:sp>
      <p:sp>
        <p:nvSpPr>
          <p:cNvPr id="15" name="object 15"/>
          <p:cNvSpPr/>
          <p:nvPr/>
        </p:nvSpPr>
        <p:spPr>
          <a:xfrm>
            <a:off x="1499616" y="5661659"/>
            <a:ext cx="929639" cy="42367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bject 16"/>
          <p:cNvSpPr/>
          <p:nvPr/>
        </p:nvSpPr>
        <p:spPr>
          <a:xfrm>
            <a:off x="9968484" y="2080260"/>
            <a:ext cx="981455" cy="484631"/>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bject 17"/>
          <p:cNvSpPr/>
          <p:nvPr/>
        </p:nvSpPr>
        <p:spPr>
          <a:xfrm>
            <a:off x="8410956" y="2086355"/>
            <a:ext cx="967739" cy="449579"/>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object 18"/>
          <p:cNvSpPr/>
          <p:nvPr/>
        </p:nvSpPr>
        <p:spPr>
          <a:xfrm>
            <a:off x="6825995" y="2031492"/>
            <a:ext cx="973834" cy="516635"/>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object 19"/>
          <p:cNvSpPr/>
          <p:nvPr/>
        </p:nvSpPr>
        <p:spPr>
          <a:xfrm>
            <a:off x="5283708" y="2045207"/>
            <a:ext cx="990599" cy="518158"/>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object 20"/>
          <p:cNvSpPr/>
          <p:nvPr/>
        </p:nvSpPr>
        <p:spPr>
          <a:xfrm>
            <a:off x="3738371" y="2080260"/>
            <a:ext cx="960119" cy="498347"/>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bject 21"/>
          <p:cNvSpPr/>
          <p:nvPr/>
        </p:nvSpPr>
        <p:spPr>
          <a:xfrm>
            <a:off x="620268" y="2077212"/>
            <a:ext cx="992123" cy="495299"/>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bject 22"/>
          <p:cNvSpPr/>
          <p:nvPr/>
        </p:nvSpPr>
        <p:spPr>
          <a:xfrm>
            <a:off x="6663690" y="2077973"/>
            <a:ext cx="0" cy="3200400"/>
          </a:xfrm>
          <a:custGeom>
            <a:avLst/>
            <a:gdLst/>
            <a:ahLst/>
            <a:cxnLst/>
            <a:rect l="l" t="t" r="r" b="b"/>
            <a:pathLst>
              <a:path h="3200400">
                <a:moveTo>
                  <a:pt x="0" y="0"/>
                </a:moveTo>
                <a:lnTo>
                  <a:pt x="0" y="3200400"/>
                </a:lnTo>
              </a:path>
            </a:pathLst>
          </a:custGeom>
          <a:ln w="19812">
            <a:solidFill>
              <a:srgbClr val="808080"/>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bject 23"/>
          <p:cNvSpPr/>
          <p:nvPr/>
        </p:nvSpPr>
        <p:spPr>
          <a:xfrm>
            <a:off x="2068829" y="2077973"/>
            <a:ext cx="0" cy="3200400"/>
          </a:xfrm>
          <a:custGeom>
            <a:avLst/>
            <a:gdLst/>
            <a:ahLst/>
            <a:cxnLst/>
            <a:rect l="l" t="t" r="r" b="b"/>
            <a:pathLst>
              <a:path h="3200400">
                <a:moveTo>
                  <a:pt x="0" y="0"/>
                </a:moveTo>
                <a:lnTo>
                  <a:pt x="0" y="3200400"/>
                </a:lnTo>
              </a:path>
            </a:pathLst>
          </a:custGeom>
          <a:ln w="19812">
            <a:solidFill>
              <a:srgbClr val="808080"/>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object 24"/>
          <p:cNvSpPr/>
          <p:nvPr/>
        </p:nvSpPr>
        <p:spPr>
          <a:xfrm>
            <a:off x="11444478" y="2077973"/>
            <a:ext cx="0" cy="3200400"/>
          </a:xfrm>
          <a:custGeom>
            <a:avLst/>
            <a:gdLst/>
            <a:ahLst/>
            <a:cxnLst/>
            <a:rect l="l" t="t" r="r" b="b"/>
            <a:pathLst>
              <a:path h="3200400">
                <a:moveTo>
                  <a:pt x="0" y="0"/>
                </a:moveTo>
                <a:lnTo>
                  <a:pt x="0" y="3200400"/>
                </a:lnTo>
              </a:path>
            </a:pathLst>
          </a:custGeom>
          <a:ln w="19812">
            <a:solidFill>
              <a:srgbClr val="808080"/>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bject 25"/>
          <p:cNvSpPr/>
          <p:nvPr/>
        </p:nvSpPr>
        <p:spPr>
          <a:xfrm>
            <a:off x="783336" y="1252727"/>
            <a:ext cx="1432559" cy="736091"/>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object 26"/>
          <p:cNvSpPr txBox="1"/>
          <p:nvPr/>
        </p:nvSpPr>
        <p:spPr>
          <a:xfrm>
            <a:off x="4556050" y="6478587"/>
            <a:ext cx="3588385" cy="1397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10" normalizeH="0" baseline="0" noProof="0" dirty="0">
                <a:ln>
                  <a:noFill/>
                </a:ln>
                <a:solidFill>
                  <a:srgbClr val="7E7E7E"/>
                </a:solidFill>
                <a:effectLst/>
                <a:uLnTx/>
                <a:uFillTx/>
                <a:latin typeface="Calibri"/>
                <a:ea typeface="+mn-ea"/>
                <a:cs typeface="Calibri"/>
              </a:rPr>
              <a:t>F</a:t>
            </a:r>
            <a:r>
              <a:rPr kumimoji="0" sz="900" b="1" i="0" u="none" strike="noStrike" kern="1200" cap="none" spc="0" normalizeH="0" baseline="0" noProof="0" dirty="0">
                <a:ln>
                  <a:noFill/>
                </a:ln>
                <a:solidFill>
                  <a:srgbClr val="7E7E7E"/>
                </a:solidFill>
                <a:effectLst/>
                <a:uLnTx/>
                <a:uFillTx/>
                <a:latin typeface="Calibri"/>
                <a:ea typeface="+mn-ea"/>
                <a:cs typeface="Calibri"/>
              </a:rPr>
              <a:t>O</a:t>
            </a:r>
            <a:r>
              <a:rPr kumimoji="0" sz="900" b="1" i="0" u="none" strike="noStrike" kern="1200" cap="none" spc="-5" normalizeH="0" baseline="0" noProof="0" dirty="0">
                <a:ln>
                  <a:noFill/>
                </a:ln>
                <a:solidFill>
                  <a:srgbClr val="7E7E7E"/>
                </a:solidFill>
                <a:effectLst/>
                <a:uLnTx/>
                <a:uFillTx/>
                <a:latin typeface="Calibri"/>
                <a:ea typeface="+mn-ea"/>
                <a:cs typeface="Calibri"/>
              </a:rPr>
              <a:t>R</a:t>
            </a:r>
            <a:r>
              <a:rPr kumimoji="0" sz="900" b="1" i="0" u="none" strike="noStrike" kern="1200" cap="none" spc="10" normalizeH="0" baseline="0" noProof="0" dirty="0">
                <a:ln>
                  <a:noFill/>
                </a:ln>
                <a:solidFill>
                  <a:srgbClr val="7E7E7E"/>
                </a:solidFill>
                <a:effectLst/>
                <a:uLnTx/>
                <a:uFillTx/>
                <a:latin typeface="Calibri"/>
                <a:ea typeface="+mn-ea"/>
                <a:cs typeface="Calibri"/>
              </a:rPr>
              <a:t> </a:t>
            </a:r>
            <a:r>
              <a:rPr kumimoji="0" sz="900" b="1" i="0" u="none" strike="noStrike" kern="1200" cap="none" spc="-15" normalizeH="0" baseline="0" noProof="0" dirty="0">
                <a:ln>
                  <a:noFill/>
                </a:ln>
                <a:solidFill>
                  <a:srgbClr val="7E7E7E"/>
                </a:solidFill>
                <a:effectLst/>
                <a:uLnTx/>
                <a:uFillTx/>
                <a:latin typeface="Calibri"/>
                <a:ea typeface="+mn-ea"/>
                <a:cs typeface="Calibri"/>
              </a:rPr>
              <a:t>F</a:t>
            </a:r>
            <a:r>
              <a:rPr kumimoji="0" sz="900" b="1" i="0" u="none" strike="noStrike" kern="1200" cap="none" spc="-5" normalizeH="0" baseline="0" noProof="0" dirty="0">
                <a:ln>
                  <a:noFill/>
                </a:ln>
                <a:solidFill>
                  <a:srgbClr val="7E7E7E"/>
                </a:solidFill>
                <a:effectLst/>
                <a:uLnTx/>
                <a:uFillTx/>
                <a:latin typeface="Calibri"/>
                <a:ea typeface="+mn-ea"/>
                <a:cs typeface="Calibri"/>
              </a:rPr>
              <a:t>I</a:t>
            </a:r>
            <a:r>
              <a:rPr kumimoji="0" sz="900" b="1" i="0" u="none" strike="noStrike" kern="1200" cap="none" spc="-20" normalizeH="0" baseline="0" noProof="0" dirty="0">
                <a:ln>
                  <a:noFill/>
                </a:ln>
                <a:solidFill>
                  <a:srgbClr val="7E7E7E"/>
                </a:solidFill>
                <a:effectLst/>
                <a:uLnTx/>
                <a:uFillTx/>
                <a:latin typeface="Calibri"/>
                <a:ea typeface="+mn-ea"/>
                <a:cs typeface="Calibri"/>
              </a:rPr>
              <a:t>NAN</a:t>
            </a:r>
            <a:r>
              <a:rPr kumimoji="0" sz="900" b="1" i="0" u="none" strike="noStrike" kern="1200" cap="none" spc="-5" normalizeH="0" baseline="0" noProof="0" dirty="0">
                <a:ln>
                  <a:noFill/>
                </a:ln>
                <a:solidFill>
                  <a:srgbClr val="7E7E7E"/>
                </a:solidFill>
                <a:effectLst/>
                <a:uLnTx/>
                <a:uFillTx/>
                <a:latin typeface="Calibri"/>
                <a:ea typeface="+mn-ea"/>
                <a:cs typeface="Calibri"/>
              </a:rPr>
              <a:t>CI</a:t>
            </a:r>
            <a:r>
              <a:rPr kumimoji="0" sz="900" b="1" i="0" u="none" strike="noStrike" kern="1200" cap="none" spc="-20" normalizeH="0" baseline="0" noProof="0" dirty="0">
                <a:ln>
                  <a:noFill/>
                </a:ln>
                <a:solidFill>
                  <a:srgbClr val="7E7E7E"/>
                </a:solidFill>
                <a:effectLst/>
                <a:uLnTx/>
                <a:uFillTx/>
                <a:latin typeface="Calibri"/>
                <a:ea typeface="+mn-ea"/>
                <a:cs typeface="Calibri"/>
              </a:rPr>
              <a:t>A</a:t>
            </a:r>
            <a:r>
              <a:rPr kumimoji="0" sz="900" b="1" i="0" u="none" strike="noStrike" kern="1200" cap="none" spc="-5" normalizeH="0" baseline="0" noProof="0" dirty="0">
                <a:ln>
                  <a:noFill/>
                </a:ln>
                <a:solidFill>
                  <a:srgbClr val="7E7E7E"/>
                </a:solidFill>
                <a:effectLst/>
                <a:uLnTx/>
                <a:uFillTx/>
                <a:latin typeface="Calibri"/>
                <a:ea typeface="+mn-ea"/>
                <a:cs typeface="Calibri"/>
              </a:rPr>
              <a:t>L</a:t>
            </a:r>
            <a:r>
              <a:rPr kumimoji="0" sz="900" b="1" i="0" u="none" strike="noStrike" kern="1200" cap="none" spc="0" normalizeH="0" baseline="0" noProof="0" dirty="0">
                <a:ln>
                  <a:noFill/>
                </a:ln>
                <a:solidFill>
                  <a:srgbClr val="7E7E7E"/>
                </a:solidFill>
                <a:effectLst/>
                <a:uLnTx/>
                <a:uFillTx/>
                <a:latin typeface="Calibri"/>
                <a:ea typeface="+mn-ea"/>
                <a:cs typeface="Calibri"/>
              </a:rPr>
              <a:t> P</a:t>
            </a:r>
            <a:r>
              <a:rPr kumimoji="0" sz="900" b="1" i="0" u="none" strike="noStrike" kern="1200" cap="none" spc="-10" normalizeH="0" baseline="0" noProof="0" dirty="0">
                <a:ln>
                  <a:noFill/>
                </a:ln>
                <a:solidFill>
                  <a:srgbClr val="7E7E7E"/>
                </a:solidFill>
                <a:effectLst/>
                <a:uLnTx/>
                <a:uFillTx/>
                <a:latin typeface="Calibri"/>
                <a:ea typeface="+mn-ea"/>
                <a:cs typeface="Calibri"/>
              </a:rPr>
              <a:t>R</a:t>
            </a:r>
            <a:r>
              <a:rPr kumimoji="0" sz="900" b="1" i="0" u="none" strike="noStrike" kern="1200" cap="none" spc="0" normalizeH="0" baseline="0" noProof="0" dirty="0">
                <a:ln>
                  <a:noFill/>
                </a:ln>
                <a:solidFill>
                  <a:srgbClr val="7E7E7E"/>
                </a:solidFill>
                <a:effectLst/>
                <a:uLnTx/>
                <a:uFillTx/>
                <a:latin typeface="Calibri"/>
                <a:ea typeface="+mn-ea"/>
                <a:cs typeface="Calibri"/>
              </a:rPr>
              <a:t>O</a:t>
            </a:r>
            <a:r>
              <a:rPr kumimoji="0" sz="900" b="1" i="0" u="none" strike="noStrike" kern="1200" cap="none" spc="-15" normalizeH="0" baseline="0" noProof="0" dirty="0">
                <a:ln>
                  <a:noFill/>
                </a:ln>
                <a:solidFill>
                  <a:srgbClr val="7E7E7E"/>
                </a:solidFill>
                <a:effectLst/>
                <a:uLnTx/>
                <a:uFillTx/>
                <a:latin typeface="Calibri"/>
                <a:ea typeface="+mn-ea"/>
                <a:cs typeface="Calibri"/>
              </a:rPr>
              <a:t>F</a:t>
            </a:r>
            <a:r>
              <a:rPr kumimoji="0" sz="900" b="1" i="0" u="none" strike="noStrike" kern="1200" cap="none" spc="0" normalizeH="0" baseline="0" noProof="0" dirty="0">
                <a:ln>
                  <a:noFill/>
                </a:ln>
                <a:solidFill>
                  <a:srgbClr val="7E7E7E"/>
                </a:solidFill>
                <a:effectLst/>
                <a:uLnTx/>
                <a:uFillTx/>
                <a:latin typeface="Calibri"/>
                <a:ea typeface="+mn-ea"/>
                <a:cs typeface="Calibri"/>
              </a:rPr>
              <a:t>E</a:t>
            </a:r>
            <a:r>
              <a:rPr kumimoji="0" sz="900" b="1" i="0" u="none" strike="noStrike" kern="1200" cap="none" spc="-10" normalizeH="0" baseline="0" noProof="0" dirty="0">
                <a:ln>
                  <a:noFill/>
                </a:ln>
                <a:solidFill>
                  <a:srgbClr val="7E7E7E"/>
                </a:solidFill>
                <a:effectLst/>
                <a:uLnTx/>
                <a:uFillTx/>
                <a:latin typeface="Calibri"/>
                <a:ea typeface="+mn-ea"/>
                <a:cs typeface="Calibri"/>
              </a:rPr>
              <a:t>SS</a:t>
            </a:r>
            <a:r>
              <a:rPr kumimoji="0" sz="900" b="1" i="0" u="none" strike="noStrike" kern="1200" cap="none" spc="-5" normalizeH="0" baseline="0" noProof="0" dirty="0">
                <a:ln>
                  <a:noFill/>
                </a:ln>
                <a:solidFill>
                  <a:srgbClr val="7E7E7E"/>
                </a:solidFill>
                <a:effectLst/>
                <a:uLnTx/>
                <a:uFillTx/>
                <a:latin typeface="Calibri"/>
                <a:ea typeface="+mn-ea"/>
                <a:cs typeface="Calibri"/>
              </a:rPr>
              <a:t>I</a:t>
            </a:r>
            <a:r>
              <a:rPr kumimoji="0" sz="900" b="1" i="0" u="none" strike="noStrike" kern="1200" cap="none" spc="0" normalizeH="0" baseline="0" noProof="0" dirty="0">
                <a:ln>
                  <a:noFill/>
                </a:ln>
                <a:solidFill>
                  <a:srgbClr val="7E7E7E"/>
                </a:solidFill>
                <a:effectLst/>
                <a:uLnTx/>
                <a:uFillTx/>
                <a:latin typeface="Calibri"/>
                <a:ea typeface="+mn-ea"/>
                <a:cs typeface="Calibri"/>
              </a:rPr>
              <a:t>O</a:t>
            </a:r>
            <a:r>
              <a:rPr kumimoji="0" sz="900" b="1" i="0" u="none" strike="noStrike" kern="1200" cap="none" spc="-20" normalizeH="0" baseline="0" noProof="0" dirty="0">
                <a:ln>
                  <a:noFill/>
                </a:ln>
                <a:solidFill>
                  <a:srgbClr val="7E7E7E"/>
                </a:solidFill>
                <a:effectLst/>
                <a:uLnTx/>
                <a:uFillTx/>
                <a:latin typeface="Calibri"/>
                <a:ea typeface="+mn-ea"/>
                <a:cs typeface="Calibri"/>
              </a:rPr>
              <a:t>NA</a:t>
            </a:r>
            <a:r>
              <a:rPr kumimoji="0" sz="900" b="1" i="0" u="none" strike="noStrike" kern="1200" cap="none" spc="-5" normalizeH="0" baseline="0" noProof="0" dirty="0">
                <a:ln>
                  <a:noFill/>
                </a:ln>
                <a:solidFill>
                  <a:srgbClr val="7E7E7E"/>
                </a:solidFill>
                <a:effectLst/>
                <a:uLnTx/>
                <a:uFillTx/>
                <a:latin typeface="Calibri"/>
                <a:ea typeface="+mn-ea"/>
                <a:cs typeface="Calibri"/>
              </a:rPr>
              <a:t>L,</a:t>
            </a:r>
            <a:r>
              <a:rPr kumimoji="0" sz="900" b="1" i="0" u="none" strike="noStrike" kern="1200" cap="none" spc="5" normalizeH="0" baseline="0" noProof="0" dirty="0">
                <a:ln>
                  <a:noFill/>
                </a:ln>
                <a:solidFill>
                  <a:srgbClr val="7E7E7E"/>
                </a:solidFill>
                <a:effectLst/>
                <a:uLnTx/>
                <a:uFillTx/>
                <a:latin typeface="Calibri"/>
                <a:ea typeface="+mn-ea"/>
                <a:cs typeface="Calibri"/>
              </a:rPr>
              <a:t> </a:t>
            </a:r>
            <a:r>
              <a:rPr kumimoji="0" sz="900" b="1" i="0" u="none" strike="noStrike" kern="1200" cap="none" spc="-10" normalizeH="0" baseline="0" noProof="0" dirty="0">
                <a:ln>
                  <a:noFill/>
                </a:ln>
                <a:solidFill>
                  <a:srgbClr val="7E7E7E"/>
                </a:solidFill>
                <a:effectLst/>
                <a:uLnTx/>
                <a:uFillTx/>
                <a:latin typeface="Calibri"/>
                <a:ea typeface="+mn-ea"/>
                <a:cs typeface="Calibri"/>
              </a:rPr>
              <a:t>R</a:t>
            </a:r>
            <a:r>
              <a:rPr kumimoji="0" sz="900" b="1" i="0" u="none" strike="noStrike" kern="1200" cap="none" spc="-5" normalizeH="0" baseline="0" noProof="0" dirty="0">
                <a:ln>
                  <a:noFill/>
                </a:ln>
                <a:solidFill>
                  <a:srgbClr val="7E7E7E"/>
                </a:solidFill>
                <a:effectLst/>
                <a:uLnTx/>
                <a:uFillTx/>
                <a:latin typeface="Calibri"/>
                <a:ea typeface="+mn-ea"/>
                <a:cs typeface="Calibri"/>
              </a:rPr>
              <a:t>IA</a:t>
            </a:r>
            <a:r>
              <a:rPr kumimoji="0" sz="900" b="1" i="0" u="none" strike="noStrike" kern="1200" cap="none" spc="5" normalizeH="0" baseline="0" noProof="0" dirty="0">
                <a:ln>
                  <a:noFill/>
                </a:ln>
                <a:solidFill>
                  <a:srgbClr val="7E7E7E"/>
                </a:solidFill>
                <a:effectLst/>
                <a:uLnTx/>
                <a:uFillTx/>
                <a:latin typeface="Calibri"/>
                <a:ea typeface="+mn-ea"/>
                <a:cs typeface="Calibri"/>
              </a:rPr>
              <a:t> </a:t>
            </a:r>
            <a:r>
              <a:rPr kumimoji="0" sz="900" b="1" i="0" u="none" strike="noStrike" kern="1200" cap="none" spc="-10" normalizeH="0" baseline="0" noProof="0" dirty="0">
                <a:ln>
                  <a:noFill/>
                </a:ln>
                <a:solidFill>
                  <a:srgbClr val="7E7E7E"/>
                </a:solidFill>
                <a:effectLst/>
                <a:uLnTx/>
                <a:uFillTx/>
                <a:latin typeface="Calibri"/>
                <a:ea typeface="+mn-ea"/>
                <a:cs typeface="Calibri"/>
              </a:rPr>
              <a:t>AN</a:t>
            </a:r>
            <a:r>
              <a:rPr kumimoji="0" sz="900" b="1" i="0" u="none" strike="noStrike" kern="1200" cap="none" spc="0" normalizeH="0" baseline="0" noProof="0" dirty="0">
                <a:ln>
                  <a:noFill/>
                </a:ln>
                <a:solidFill>
                  <a:srgbClr val="7E7E7E"/>
                </a:solidFill>
                <a:effectLst/>
                <a:uLnTx/>
                <a:uFillTx/>
                <a:latin typeface="Calibri"/>
                <a:ea typeface="+mn-ea"/>
                <a:cs typeface="Calibri"/>
              </a:rPr>
              <a:t>D</a:t>
            </a:r>
            <a:r>
              <a:rPr kumimoji="0" sz="900" b="1" i="0" u="none" strike="noStrike" kern="1200" cap="none" spc="5" normalizeH="0" baseline="0" noProof="0" dirty="0">
                <a:ln>
                  <a:noFill/>
                </a:ln>
                <a:solidFill>
                  <a:srgbClr val="7E7E7E"/>
                </a:solidFill>
                <a:effectLst/>
                <a:uLnTx/>
                <a:uFillTx/>
                <a:latin typeface="Calibri"/>
                <a:ea typeface="+mn-ea"/>
                <a:cs typeface="Calibri"/>
              </a:rPr>
              <a:t> </a:t>
            </a:r>
            <a:r>
              <a:rPr kumimoji="0" sz="900" b="1" i="0" u="none" strike="noStrike" kern="1200" cap="none" spc="-10" normalizeH="0" baseline="0" noProof="0" dirty="0">
                <a:ln>
                  <a:noFill/>
                </a:ln>
                <a:solidFill>
                  <a:srgbClr val="7E7E7E"/>
                </a:solidFill>
                <a:effectLst/>
                <a:uLnTx/>
                <a:uFillTx/>
                <a:latin typeface="Calibri"/>
                <a:ea typeface="+mn-ea"/>
                <a:cs typeface="Calibri"/>
              </a:rPr>
              <a:t>A</a:t>
            </a:r>
            <a:r>
              <a:rPr kumimoji="0" sz="900" b="1" i="0" u="none" strike="noStrike" kern="1200" cap="none" spc="0" normalizeH="0" baseline="0" noProof="0" dirty="0">
                <a:ln>
                  <a:noFill/>
                </a:ln>
                <a:solidFill>
                  <a:srgbClr val="7E7E7E"/>
                </a:solidFill>
                <a:effectLst/>
                <a:uLnTx/>
                <a:uFillTx/>
                <a:latin typeface="Calibri"/>
                <a:ea typeface="+mn-ea"/>
                <a:cs typeface="Calibri"/>
              </a:rPr>
              <a:t>CC</a:t>
            </a:r>
            <a:r>
              <a:rPr kumimoji="0" sz="900" b="1" i="0" u="none" strike="noStrike" kern="1200" cap="none" spc="-10" normalizeH="0" baseline="0" noProof="0" dirty="0">
                <a:ln>
                  <a:noFill/>
                </a:ln>
                <a:solidFill>
                  <a:srgbClr val="7E7E7E"/>
                </a:solidFill>
                <a:effectLst/>
                <a:uLnTx/>
                <a:uFillTx/>
                <a:latin typeface="Calibri"/>
                <a:ea typeface="+mn-ea"/>
                <a:cs typeface="Calibri"/>
              </a:rPr>
              <a:t>R</a:t>
            </a:r>
            <a:r>
              <a:rPr kumimoji="0" sz="900" b="1" i="0" u="none" strike="noStrike" kern="1200" cap="none" spc="0" normalizeH="0" baseline="0" noProof="0" dirty="0">
                <a:ln>
                  <a:noFill/>
                </a:ln>
                <a:solidFill>
                  <a:srgbClr val="7E7E7E"/>
                </a:solidFill>
                <a:effectLst/>
                <a:uLnTx/>
                <a:uFillTx/>
                <a:latin typeface="Calibri"/>
                <a:ea typeface="+mn-ea"/>
                <a:cs typeface="Calibri"/>
              </a:rPr>
              <a:t>E</a:t>
            </a:r>
            <a:r>
              <a:rPr kumimoji="0" sz="900" b="1" i="0" u="none" strike="noStrike" kern="1200" cap="none" spc="-5" normalizeH="0" baseline="0" noProof="0" dirty="0">
                <a:ln>
                  <a:noFill/>
                </a:ln>
                <a:solidFill>
                  <a:srgbClr val="7E7E7E"/>
                </a:solidFill>
                <a:effectLst/>
                <a:uLnTx/>
                <a:uFillTx/>
                <a:latin typeface="Calibri"/>
                <a:ea typeface="+mn-ea"/>
                <a:cs typeface="Calibri"/>
              </a:rPr>
              <a:t>DIT</a:t>
            </a:r>
            <a:r>
              <a:rPr kumimoji="0" sz="900" b="1" i="0" u="none" strike="noStrike" kern="1200" cap="none" spc="0" normalizeH="0" baseline="0" noProof="0" dirty="0">
                <a:ln>
                  <a:noFill/>
                </a:ln>
                <a:solidFill>
                  <a:srgbClr val="7E7E7E"/>
                </a:solidFill>
                <a:effectLst/>
                <a:uLnTx/>
                <a:uFillTx/>
                <a:latin typeface="Calibri"/>
                <a:ea typeface="+mn-ea"/>
                <a:cs typeface="Calibri"/>
              </a:rPr>
              <a:t>ED</a:t>
            </a:r>
            <a:r>
              <a:rPr kumimoji="0" sz="900" b="1" i="0" u="none" strike="noStrike" kern="1200" cap="none" spc="-15" normalizeH="0" baseline="0" noProof="0" dirty="0">
                <a:ln>
                  <a:noFill/>
                </a:ln>
                <a:solidFill>
                  <a:srgbClr val="7E7E7E"/>
                </a:solidFill>
                <a:effectLst/>
                <a:uLnTx/>
                <a:uFillTx/>
                <a:latin typeface="Calibri"/>
                <a:ea typeface="+mn-ea"/>
                <a:cs typeface="Calibri"/>
              </a:rPr>
              <a:t> </a:t>
            </a:r>
            <a:r>
              <a:rPr kumimoji="0" sz="900" b="1" i="0" u="none" strike="noStrike" kern="1200" cap="none" spc="-5" normalizeH="0" baseline="0" noProof="0" dirty="0">
                <a:ln>
                  <a:noFill/>
                </a:ln>
                <a:solidFill>
                  <a:srgbClr val="7E7E7E"/>
                </a:solidFill>
                <a:effectLst/>
                <a:uLnTx/>
                <a:uFillTx/>
                <a:latin typeface="Calibri"/>
                <a:ea typeface="+mn-ea"/>
                <a:cs typeface="Calibri"/>
              </a:rPr>
              <a:t>I</a:t>
            </a:r>
            <a:r>
              <a:rPr kumimoji="0" sz="900" b="1" i="0" u="none" strike="noStrike" kern="1200" cap="none" spc="-10" normalizeH="0" baseline="0" noProof="0" dirty="0">
                <a:ln>
                  <a:noFill/>
                </a:ln>
                <a:solidFill>
                  <a:srgbClr val="7E7E7E"/>
                </a:solidFill>
                <a:effectLst/>
                <a:uLnTx/>
                <a:uFillTx/>
                <a:latin typeface="Calibri"/>
                <a:ea typeface="+mn-ea"/>
                <a:cs typeface="Calibri"/>
              </a:rPr>
              <a:t>N</a:t>
            </a:r>
            <a:r>
              <a:rPr kumimoji="0" sz="900" b="1" i="0" u="none" strike="noStrike" kern="1200" cap="none" spc="-5" normalizeH="0" baseline="0" noProof="0" dirty="0">
                <a:ln>
                  <a:noFill/>
                </a:ln>
                <a:solidFill>
                  <a:srgbClr val="7E7E7E"/>
                </a:solidFill>
                <a:effectLst/>
                <a:uLnTx/>
                <a:uFillTx/>
                <a:latin typeface="Calibri"/>
                <a:ea typeface="+mn-ea"/>
                <a:cs typeface="Calibri"/>
              </a:rPr>
              <a:t>V</a:t>
            </a:r>
            <a:r>
              <a:rPr kumimoji="0" sz="900" b="1" i="0" u="none" strike="noStrike" kern="1200" cap="none" spc="0" normalizeH="0" baseline="0" noProof="0" dirty="0">
                <a:ln>
                  <a:noFill/>
                </a:ln>
                <a:solidFill>
                  <a:srgbClr val="7E7E7E"/>
                </a:solidFill>
                <a:effectLst/>
                <a:uLnTx/>
                <a:uFillTx/>
                <a:latin typeface="Calibri"/>
                <a:ea typeface="+mn-ea"/>
                <a:cs typeface="Calibri"/>
              </a:rPr>
              <a:t>E</a:t>
            </a:r>
            <a:r>
              <a:rPr kumimoji="0" sz="900" b="1" i="0" u="none" strike="noStrike" kern="1200" cap="none" spc="-10" normalizeH="0" baseline="0" noProof="0" dirty="0">
                <a:ln>
                  <a:noFill/>
                </a:ln>
                <a:solidFill>
                  <a:srgbClr val="7E7E7E"/>
                </a:solidFill>
                <a:effectLst/>
                <a:uLnTx/>
                <a:uFillTx/>
                <a:latin typeface="Calibri"/>
                <a:ea typeface="+mn-ea"/>
                <a:cs typeface="Calibri"/>
              </a:rPr>
              <a:t>ST</a:t>
            </a:r>
            <a:r>
              <a:rPr kumimoji="0" sz="900" b="1" i="0" u="none" strike="noStrike" kern="1200" cap="none" spc="0" normalizeH="0" baseline="0" noProof="0" dirty="0">
                <a:ln>
                  <a:noFill/>
                </a:ln>
                <a:solidFill>
                  <a:srgbClr val="7E7E7E"/>
                </a:solidFill>
                <a:effectLst/>
                <a:uLnTx/>
                <a:uFillTx/>
                <a:latin typeface="Calibri"/>
                <a:ea typeface="+mn-ea"/>
                <a:cs typeface="Calibri"/>
              </a:rPr>
              <a:t>O</a:t>
            </a:r>
            <a:r>
              <a:rPr kumimoji="0" sz="900" b="1" i="0" u="none" strike="noStrike" kern="1200" cap="none" spc="-5" normalizeH="0" baseline="0" noProof="0" dirty="0">
                <a:ln>
                  <a:noFill/>
                </a:ln>
                <a:solidFill>
                  <a:srgbClr val="7E7E7E"/>
                </a:solidFill>
                <a:effectLst/>
                <a:uLnTx/>
                <a:uFillTx/>
                <a:latin typeface="Calibri"/>
                <a:ea typeface="+mn-ea"/>
                <a:cs typeface="Calibri"/>
              </a:rPr>
              <a:t>R</a:t>
            </a:r>
            <a:r>
              <a:rPr kumimoji="0" sz="900" b="1" i="0" u="none" strike="noStrike" kern="1200" cap="none" spc="10" normalizeH="0" baseline="0" noProof="0" dirty="0">
                <a:ln>
                  <a:noFill/>
                </a:ln>
                <a:solidFill>
                  <a:srgbClr val="7E7E7E"/>
                </a:solidFill>
                <a:effectLst/>
                <a:uLnTx/>
                <a:uFillTx/>
                <a:latin typeface="Calibri"/>
                <a:ea typeface="+mn-ea"/>
                <a:cs typeface="Calibri"/>
              </a:rPr>
              <a:t> </a:t>
            </a:r>
            <a:r>
              <a:rPr kumimoji="0" sz="900" b="1" i="0" u="none" strike="noStrike" kern="1200" cap="none" spc="-10" normalizeH="0" baseline="0" noProof="0" dirty="0">
                <a:ln>
                  <a:noFill/>
                </a:ln>
                <a:solidFill>
                  <a:srgbClr val="7E7E7E"/>
                </a:solidFill>
                <a:effectLst/>
                <a:uLnTx/>
                <a:uFillTx/>
                <a:latin typeface="Calibri"/>
                <a:ea typeface="+mn-ea"/>
                <a:cs typeface="Calibri"/>
              </a:rPr>
              <a:t>US</a:t>
            </a:r>
            <a:r>
              <a:rPr kumimoji="0" sz="900" b="1" i="0" u="none" strike="noStrike" kern="1200" cap="none" spc="-5" normalizeH="0" baseline="0" noProof="0" dirty="0">
                <a:ln>
                  <a:noFill/>
                </a:ln>
                <a:solidFill>
                  <a:srgbClr val="7E7E7E"/>
                </a:solidFill>
                <a:effectLst/>
                <a:uLnTx/>
                <a:uFillTx/>
                <a:latin typeface="Calibri"/>
                <a:ea typeface="+mn-ea"/>
                <a:cs typeface="Calibri"/>
              </a:rPr>
              <a:t>E</a:t>
            </a:r>
            <a:r>
              <a:rPr kumimoji="0" sz="900" b="1" i="0" u="none" strike="noStrike" kern="1200" cap="none" spc="5" normalizeH="0" baseline="0" noProof="0" dirty="0">
                <a:ln>
                  <a:noFill/>
                </a:ln>
                <a:solidFill>
                  <a:srgbClr val="7E7E7E"/>
                </a:solidFill>
                <a:effectLst/>
                <a:uLnTx/>
                <a:uFillTx/>
                <a:latin typeface="Calibri"/>
                <a:ea typeface="+mn-ea"/>
                <a:cs typeface="Calibri"/>
              </a:rPr>
              <a:t> </a:t>
            </a:r>
            <a:r>
              <a:rPr kumimoji="0" sz="900" b="1" i="0" u="none" strike="noStrike" kern="1200" cap="none" spc="0" normalizeH="0" baseline="0" noProof="0" dirty="0">
                <a:ln>
                  <a:noFill/>
                </a:ln>
                <a:solidFill>
                  <a:srgbClr val="7E7E7E"/>
                </a:solidFill>
                <a:effectLst/>
                <a:uLnTx/>
                <a:uFillTx/>
                <a:latin typeface="Calibri"/>
                <a:ea typeface="+mn-ea"/>
                <a:cs typeface="Calibri"/>
              </a:rPr>
              <a:t>O</a:t>
            </a:r>
            <a:r>
              <a:rPr kumimoji="0" sz="900" b="1" i="0" u="none" strike="noStrike" kern="1200" cap="none" spc="-20" normalizeH="0" baseline="0" noProof="0" dirty="0">
                <a:ln>
                  <a:noFill/>
                </a:ln>
                <a:solidFill>
                  <a:srgbClr val="7E7E7E"/>
                </a:solidFill>
                <a:effectLst/>
                <a:uLnTx/>
                <a:uFillTx/>
                <a:latin typeface="Calibri"/>
                <a:ea typeface="+mn-ea"/>
                <a:cs typeface="Calibri"/>
              </a:rPr>
              <a:t>N</a:t>
            </a:r>
            <a:r>
              <a:rPr kumimoji="0" sz="900" b="1" i="0" u="none" strike="noStrike" kern="1200" cap="none" spc="-5" normalizeH="0" baseline="0" noProof="0" dirty="0">
                <a:ln>
                  <a:noFill/>
                </a:ln>
                <a:solidFill>
                  <a:srgbClr val="7E7E7E"/>
                </a:solidFill>
                <a:effectLst/>
                <a:uLnTx/>
                <a:uFillTx/>
                <a:latin typeface="Calibri"/>
                <a:ea typeface="+mn-ea"/>
                <a:cs typeface="Calibri"/>
              </a:rPr>
              <a:t>LY</a:t>
            </a:r>
            <a:endParaRPr kumimoji="0" sz="900" b="0" i="0" u="none" strike="noStrike" kern="1200" cap="none" spc="0" normalizeH="0" baseline="0" noProof="0">
              <a:ln>
                <a:noFill/>
              </a:ln>
              <a:solidFill>
                <a:srgbClr val="000000"/>
              </a:solidFill>
              <a:effectLst/>
              <a:uLnTx/>
              <a:uFillTx/>
              <a:latin typeface="Calibri"/>
              <a:ea typeface="+mn-ea"/>
              <a:cs typeface="Calibri"/>
            </a:endParaRPr>
          </a:p>
        </p:txBody>
      </p:sp>
      <p:sp>
        <p:nvSpPr>
          <p:cNvPr id="27" name="object 27"/>
          <p:cNvSpPr/>
          <p:nvPr/>
        </p:nvSpPr>
        <p:spPr>
          <a:xfrm>
            <a:off x="2138172" y="2077211"/>
            <a:ext cx="1080515" cy="507491"/>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886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AC8F1-644E-114D-B918-AE00D545996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8" name="Title 7"/>
          <p:cNvSpPr>
            <a:spLocks noGrp="1"/>
          </p:cNvSpPr>
          <p:nvPr>
            <p:ph type="title"/>
          </p:nvPr>
        </p:nvSpPr>
        <p:spPr/>
        <p:txBody>
          <a:bodyPr>
            <a:normAutofit/>
          </a:bodyPr>
          <a:lstStyle/>
          <a:p>
            <a:r>
              <a:rPr lang="en-US" dirty="0"/>
              <a:t>Technology Enabled Fiduciary Financial Institutions (TEFFI) Act</a:t>
            </a:r>
          </a:p>
        </p:txBody>
      </p:sp>
      <p:sp>
        <p:nvSpPr>
          <p:cNvPr id="9" name="Text Placeholder 8"/>
          <p:cNvSpPr>
            <a:spLocks noGrp="1"/>
          </p:cNvSpPr>
          <p:nvPr>
            <p:ph type="body" sz="quarter" idx="13"/>
          </p:nvPr>
        </p:nvSpPr>
        <p:spPr>
          <a:xfrm>
            <a:off x="6521422" y="2262575"/>
            <a:ext cx="5175278" cy="3156764"/>
          </a:xfrm>
        </p:spPr>
        <p:txBody>
          <a:bodyPr>
            <a:noAutofit/>
          </a:bodyPr>
          <a:lstStyle/>
          <a:p>
            <a:pPr marL="0" indent="0">
              <a:buNone/>
            </a:pPr>
            <a:r>
              <a:rPr lang="en-US" sz="1800" dirty="0"/>
              <a:t>Provides a comprehensive regulatory framework for firms that provide liquidity for alternative assets</a:t>
            </a:r>
          </a:p>
          <a:p>
            <a:pPr marL="0" indent="0">
              <a:buNone/>
            </a:pPr>
            <a:r>
              <a:rPr lang="en-US" sz="1800" dirty="0"/>
              <a:t>As the designated pilot for the Kansas TEFFI Act, Ben is partnering with legislators, regulators, and industry stakeholders to ensure a smooth rollout of the new legislation ahead of wider adoption.</a:t>
            </a:r>
          </a:p>
          <a:p>
            <a:pPr marL="0" indent="0">
              <a:buNone/>
            </a:pPr>
            <a:r>
              <a:rPr lang="en-US" sz="1800" dirty="0"/>
              <a:t>Allows general partners, sponsors, custodians, transfer agents and managers to better serve a growing pool of alternative asset investors and for trust banks  who finance alternative asset holdings</a:t>
            </a:r>
          </a:p>
          <a:p>
            <a:pPr marL="0" indent="0">
              <a:buNone/>
            </a:pPr>
            <a:r>
              <a:rPr lang="en-US" sz="1800" dirty="0"/>
              <a:t>Kansas State Banking Commissioner to issue a conditional trust banking charter to Ben on July 1, 2021</a:t>
            </a:r>
          </a:p>
        </p:txBody>
      </p:sp>
      <p:sp>
        <p:nvSpPr>
          <p:cNvPr id="10" name="Text Placeholder 9"/>
          <p:cNvSpPr>
            <a:spLocks noGrp="1"/>
          </p:cNvSpPr>
          <p:nvPr>
            <p:ph type="body" sz="quarter" idx="17"/>
          </p:nvPr>
        </p:nvSpPr>
        <p:spPr>
          <a:xfrm>
            <a:off x="6521422" y="1463045"/>
            <a:ext cx="5175278" cy="752933"/>
          </a:xfrm>
        </p:spPr>
        <p:txBody>
          <a:bodyPr>
            <a:noAutofit/>
          </a:bodyPr>
          <a:lstStyle/>
          <a:p>
            <a:r>
              <a:rPr lang="en-US" dirty="0"/>
              <a:t>First-of-Its-Kind Regulatory Framework for the Industry</a:t>
            </a:r>
          </a:p>
        </p:txBody>
      </p:sp>
      <p:sp>
        <p:nvSpPr>
          <p:cNvPr id="6" name="Footer Placeholder 5">
            <a:extLst>
              <a:ext uri="{FF2B5EF4-FFF2-40B4-BE49-F238E27FC236}">
                <a16:creationId xmlns:a16="http://schemas.microsoft.com/office/drawing/2014/main" id="{2A2179FD-E7F8-49D5-8DC6-1214FF9C5EDB}"/>
              </a:ext>
            </a:extLst>
          </p:cNvPr>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FOR BROKER-DEALER AND RIA USE ONLY.</a:t>
            </a:r>
          </a:p>
        </p:txBody>
      </p:sp>
    </p:spTree>
    <p:extLst>
      <p:ext uri="{BB962C8B-B14F-4D97-AF65-F5344CB8AC3E}">
        <p14:creationId xmlns:p14="http://schemas.microsoft.com/office/powerpoint/2010/main" val="1179439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AC8F1-644E-114D-B918-AE00D545996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5" name="Title 4"/>
          <p:cNvSpPr>
            <a:spLocks noGrp="1"/>
          </p:cNvSpPr>
          <p:nvPr>
            <p:ph type="title"/>
          </p:nvPr>
        </p:nvSpPr>
        <p:spPr>
          <a:xfrm>
            <a:off x="495300" y="1462141"/>
            <a:ext cx="4776216" cy="1021567"/>
          </a:xfrm>
        </p:spPr>
        <p:txBody>
          <a:bodyPr/>
          <a:lstStyle/>
          <a:p>
            <a:r>
              <a:rPr lang="en-US" dirty="0"/>
              <a:t>How It Works</a:t>
            </a:r>
          </a:p>
        </p:txBody>
      </p:sp>
      <p:sp>
        <p:nvSpPr>
          <p:cNvPr id="6" name="Text Placeholder 5"/>
          <p:cNvSpPr>
            <a:spLocks noGrp="1"/>
          </p:cNvSpPr>
          <p:nvPr>
            <p:ph type="body" sz="quarter" idx="17"/>
          </p:nvPr>
        </p:nvSpPr>
        <p:spPr>
          <a:xfrm>
            <a:off x="495300" y="2331955"/>
            <a:ext cx="4599803" cy="581025"/>
          </a:xfrm>
        </p:spPr>
        <p:txBody>
          <a:bodyPr>
            <a:noAutofit/>
          </a:bodyPr>
          <a:lstStyle/>
          <a:p>
            <a:r>
              <a:rPr lang="en-US" sz="1800" dirty="0"/>
              <a:t>Companies who provide liquidity for alternative assets will have the ability to operate efficiently and effectively as a public or private company within the U.S., while also benefitting communities throughout Kansas.</a:t>
            </a:r>
          </a:p>
          <a:p>
            <a:r>
              <a:rPr lang="en-US" sz="1800" dirty="0"/>
              <a:t>Requires trusts to be established in Kansas to hold alternative assets for investors from across the country and for a Kansas TEFFI trust bank to provide financing to the trusts</a:t>
            </a:r>
          </a:p>
          <a:p>
            <a:r>
              <a:rPr lang="en-US" sz="1800" dirty="0"/>
              <a:t>So long as those trusts are established and the financings are provided, then economic benefits will flow to those local Kansas communities.</a:t>
            </a:r>
          </a:p>
        </p:txBody>
      </p:sp>
      <p:sp>
        <p:nvSpPr>
          <p:cNvPr id="7" name="Text Placeholder 6"/>
          <p:cNvSpPr>
            <a:spLocks noGrp="1"/>
          </p:cNvSpPr>
          <p:nvPr>
            <p:ph type="body" sz="quarter" idx="13"/>
          </p:nvPr>
        </p:nvSpPr>
        <p:spPr>
          <a:xfrm>
            <a:off x="6984470" y="856659"/>
            <a:ext cx="4734039" cy="689342"/>
          </a:xfrm>
        </p:spPr>
        <p:txBody>
          <a:bodyPr>
            <a:normAutofit/>
          </a:bodyPr>
          <a:lstStyle/>
          <a:p>
            <a:pPr marL="0" indent="0" algn="ctr">
              <a:buNone/>
            </a:pPr>
            <a:r>
              <a:rPr lang="en-US" sz="1200" b="1" dirty="0">
                <a:solidFill>
                  <a:schemeClr val="accent2"/>
                </a:solidFill>
              </a:rPr>
              <a:t>PROVIDE CASHFLOW TO BENEFIT KANSAS ECONIMIC GROWTH ZONES</a:t>
            </a:r>
          </a:p>
          <a:p>
            <a:pPr marL="0" indent="0" algn="ctr">
              <a:buNone/>
            </a:pPr>
            <a:r>
              <a:rPr lang="en-US" sz="1200" b="1" dirty="0">
                <a:solidFill>
                  <a:schemeClr val="accent2"/>
                </a:solidFill>
              </a:rPr>
              <a:t>THESE KANSAS TRUSTS WILL BE MANAGED BY KANSAS TEFFIs</a:t>
            </a:r>
          </a:p>
        </p:txBody>
      </p:sp>
      <p:pic>
        <p:nvPicPr>
          <p:cNvPr id="1026" name="Picture 2" descr="https://www.trustben.com/wp-content/uploads/2021/05/TEFFI-How-It-Works-1.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262"/>
          <a:stretch/>
        </p:blipFill>
        <p:spPr bwMode="auto">
          <a:xfrm>
            <a:off x="6907427" y="1602259"/>
            <a:ext cx="4888127" cy="488039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5">
            <a:extLst>
              <a:ext uri="{FF2B5EF4-FFF2-40B4-BE49-F238E27FC236}">
                <a16:creationId xmlns:a16="http://schemas.microsoft.com/office/drawing/2014/main" id="{F59C9876-22AF-44A6-8DE1-7E2E3B2E27B0}"/>
              </a:ext>
            </a:extLst>
          </p:cNvPr>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FOR BROKER-DEALER AND RIA USE ONLY.</a:t>
            </a:r>
          </a:p>
        </p:txBody>
      </p:sp>
    </p:spTree>
    <p:extLst>
      <p:ext uri="{BB962C8B-B14F-4D97-AF65-F5344CB8AC3E}">
        <p14:creationId xmlns:p14="http://schemas.microsoft.com/office/powerpoint/2010/main" val="30471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038AC8F1-644E-114D-B918-AE00D545996E}" type="slidenum">
              <a:rPr lang="en-US" smtClean="0"/>
              <a:pPr/>
              <a:t>28</a:t>
            </a:fld>
            <a:endParaRPr lang="en-US" dirty="0"/>
          </a:p>
        </p:txBody>
      </p:sp>
      <p:sp>
        <p:nvSpPr>
          <p:cNvPr id="11" name="Title 10"/>
          <p:cNvSpPr>
            <a:spLocks noGrp="1"/>
          </p:cNvSpPr>
          <p:nvPr>
            <p:ph type="title"/>
          </p:nvPr>
        </p:nvSpPr>
        <p:spPr/>
        <p:txBody>
          <a:bodyPr/>
          <a:lstStyle/>
          <a:p>
            <a:r>
              <a:rPr lang="en-US" dirty="0"/>
              <a:t>Learn More About Ben…</a:t>
            </a:r>
          </a:p>
        </p:txBody>
      </p:sp>
      <p:sp>
        <p:nvSpPr>
          <p:cNvPr id="13" name="Text Placeholder 12"/>
          <p:cNvSpPr>
            <a:spLocks noGrp="1"/>
          </p:cNvSpPr>
          <p:nvPr>
            <p:ph type="body" sz="quarter" idx="17"/>
          </p:nvPr>
        </p:nvSpPr>
        <p:spPr>
          <a:xfrm>
            <a:off x="495300" y="1060065"/>
            <a:ext cx="11326586" cy="581025"/>
          </a:xfrm>
        </p:spPr>
        <p:txBody>
          <a:bodyPr>
            <a:normAutofit/>
          </a:bodyPr>
          <a:lstStyle/>
          <a:p>
            <a:r>
              <a:rPr lang="en-US" sz="2000" dirty="0"/>
              <a:t>Trustben.com </a:t>
            </a:r>
          </a:p>
        </p:txBody>
      </p:sp>
      <p:sp>
        <p:nvSpPr>
          <p:cNvPr id="6" name="Footer Placeholder 5"/>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tint val="75000"/>
                  </a:schemeClr>
                </a:solidFill>
              </a:rPr>
              <a:t>FOR BROKER-DEALER AND RIA USE ONLY.</a:t>
            </a:r>
          </a:p>
        </p:txBody>
      </p:sp>
      <p:pic>
        <p:nvPicPr>
          <p:cNvPr id="7" name="Picture 6">
            <a:extLst>
              <a:ext uri="{FF2B5EF4-FFF2-40B4-BE49-F238E27FC236}">
                <a16:creationId xmlns:a16="http://schemas.microsoft.com/office/drawing/2014/main" id="{CBDE866C-ACA7-4C83-97C0-D2FF1AEEDEBE}"/>
              </a:ext>
            </a:extLst>
          </p:cNvPr>
          <p:cNvPicPr>
            <a:picLocks noChangeAspect="1"/>
          </p:cNvPicPr>
          <p:nvPr/>
        </p:nvPicPr>
        <p:blipFill>
          <a:blip r:embed="rId3"/>
          <a:stretch>
            <a:fillRect/>
          </a:stretch>
        </p:blipFill>
        <p:spPr>
          <a:xfrm>
            <a:off x="495300" y="1491500"/>
            <a:ext cx="7358743" cy="4864850"/>
          </a:xfrm>
          <a:prstGeom prst="rect">
            <a:avLst/>
          </a:prstGeom>
          <a:ln w="3175">
            <a:solidFill>
              <a:schemeClr val="accent1"/>
            </a:solidFill>
          </a:ln>
        </p:spPr>
      </p:pic>
    </p:spTree>
    <p:extLst>
      <p:ext uri="{BB962C8B-B14F-4D97-AF65-F5344CB8AC3E}">
        <p14:creationId xmlns:p14="http://schemas.microsoft.com/office/powerpoint/2010/main" val="1106308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33081E-2C8E-9445-AA1B-9A3A5DB2D56A}"/>
              </a:ext>
            </a:extLst>
          </p:cNvPr>
          <p:cNvSpPr>
            <a:spLocks noGrp="1"/>
          </p:cNvSpPr>
          <p:nvPr>
            <p:ph type="sldNum" sz="quarter" idx="12"/>
          </p:nvPr>
        </p:nvSpPr>
        <p:spPr/>
        <p:txBody>
          <a:bodyPr/>
          <a:lstStyle/>
          <a:p>
            <a:fld id="{038AC8F1-644E-114D-B918-AE00D545996E}" type="slidenum">
              <a:rPr lang="en-US" smtClean="0"/>
              <a:pPr/>
              <a:t>29</a:t>
            </a:fld>
            <a:endParaRPr lang="en-US" dirty="0"/>
          </a:p>
        </p:txBody>
      </p:sp>
      <p:sp>
        <p:nvSpPr>
          <p:cNvPr id="4" name="Text Placeholder 3">
            <a:extLst>
              <a:ext uri="{FF2B5EF4-FFF2-40B4-BE49-F238E27FC236}">
                <a16:creationId xmlns:a16="http://schemas.microsoft.com/office/drawing/2014/main" id="{07AA5903-95B5-7640-9ADE-9BDCAB5E4EA1}"/>
              </a:ext>
            </a:extLst>
          </p:cNvPr>
          <p:cNvSpPr>
            <a:spLocks noGrp="1"/>
          </p:cNvSpPr>
          <p:nvPr>
            <p:ph type="body" sz="quarter" idx="13"/>
          </p:nvPr>
        </p:nvSpPr>
        <p:spPr>
          <a:xfrm>
            <a:off x="334662" y="3202631"/>
            <a:ext cx="4837112" cy="1863338"/>
          </a:xfrm>
        </p:spPr>
        <p:txBody>
          <a:bodyPr>
            <a:noAutofit/>
          </a:bodyPr>
          <a:lstStyle/>
          <a:p>
            <a:r>
              <a:rPr lang="en-US" dirty="0"/>
              <a:t>Summary and Your GWG Partners</a:t>
            </a:r>
          </a:p>
          <a:p>
            <a:endParaRPr lang="en-US" sz="2400" b="0" dirty="0"/>
          </a:p>
        </p:txBody>
      </p:sp>
      <p:sp>
        <p:nvSpPr>
          <p:cNvPr id="5" name="Footer Placeholder 5"/>
          <p:cNvSpPr txBox="1">
            <a:spLocks/>
          </p:cNvSpPr>
          <p:nvPr/>
        </p:nvSpPr>
        <p:spPr>
          <a:xfrm>
            <a:off x="1828800" y="6356350"/>
            <a:ext cx="71247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FOR BROKER-DEALER AND RIA USE ONLY.</a:t>
            </a:r>
          </a:p>
        </p:txBody>
      </p:sp>
    </p:spTree>
    <p:extLst>
      <p:ext uri="{BB962C8B-B14F-4D97-AF65-F5344CB8AC3E}">
        <p14:creationId xmlns:p14="http://schemas.microsoft.com/office/powerpoint/2010/main" val="116666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038AC8F1-644E-114D-B918-AE00D545996E}" type="slidenum">
              <a:rPr lang="en-US" smtClean="0"/>
              <a:t>3</a:t>
            </a:fld>
            <a:endParaRPr lang="en-US" dirty="0"/>
          </a:p>
        </p:txBody>
      </p:sp>
      <p:sp>
        <p:nvSpPr>
          <p:cNvPr id="4" name="Title 3"/>
          <p:cNvSpPr>
            <a:spLocks noGrp="1"/>
          </p:cNvSpPr>
          <p:nvPr>
            <p:ph type="title"/>
          </p:nvPr>
        </p:nvSpPr>
        <p:spPr/>
        <p:txBody>
          <a:bodyPr/>
          <a:lstStyle/>
          <a:p>
            <a:r>
              <a:rPr lang="en-US" dirty="0"/>
              <a:t>Agenda</a:t>
            </a:r>
          </a:p>
        </p:txBody>
      </p:sp>
      <p:sp>
        <p:nvSpPr>
          <p:cNvPr id="5" name="Footer Placeholder 4"/>
          <p:cNvSpPr>
            <a:spLocks noGrp="1"/>
          </p:cNvSpPr>
          <p:nvPr>
            <p:ph type="ftr" sz="quarter" idx="16"/>
          </p:nvPr>
        </p:nvSpPr>
        <p:spPr/>
        <p:txBody>
          <a:bodyPr/>
          <a:lstStyle/>
          <a:p>
            <a:r>
              <a:rPr lang="en-US" sz="800" dirty="0"/>
              <a:t>FOR BROKER-DEALER AND RIA USE ONLY.</a:t>
            </a:r>
          </a:p>
        </p:txBody>
      </p:sp>
      <p:sp>
        <p:nvSpPr>
          <p:cNvPr id="6" name="Text Placeholder 5"/>
          <p:cNvSpPr>
            <a:spLocks noGrp="1"/>
          </p:cNvSpPr>
          <p:nvPr>
            <p:ph type="body" sz="quarter" idx="13"/>
          </p:nvPr>
        </p:nvSpPr>
        <p:spPr>
          <a:xfrm>
            <a:off x="3200400" y="1463045"/>
            <a:ext cx="8496300" cy="3909697"/>
          </a:xfrm>
        </p:spPr>
        <p:txBody>
          <a:bodyPr>
            <a:noAutofit/>
          </a:bodyPr>
          <a:lstStyle/>
          <a:p>
            <a:pPr marL="342900" indent="-342900">
              <a:spcBef>
                <a:spcPts val="1200"/>
              </a:spcBef>
              <a:buFont typeface="+mj-lt"/>
              <a:buAutoNum type="arabicPeriod"/>
            </a:pPr>
            <a:r>
              <a:rPr lang="en-US" dirty="0"/>
              <a:t>GWGH Evolution</a:t>
            </a:r>
          </a:p>
          <a:p>
            <a:pPr marL="342900" indent="-342900">
              <a:spcBef>
                <a:spcPts val="1200"/>
              </a:spcBef>
              <a:buFont typeface="+mj-lt"/>
              <a:buAutoNum type="arabicPeriod"/>
            </a:pPr>
            <a:r>
              <a:rPr lang="en-US" dirty="0"/>
              <a:t>The Market &amp; Why</a:t>
            </a:r>
          </a:p>
          <a:p>
            <a:pPr marL="342900" indent="-342900">
              <a:spcBef>
                <a:spcPts val="1200"/>
              </a:spcBef>
              <a:buFont typeface="+mj-lt"/>
              <a:buAutoNum type="arabicPeriod"/>
            </a:pPr>
            <a:r>
              <a:rPr lang="en-US" dirty="0"/>
              <a:t>Competitive Advantages &amp; Business Model</a:t>
            </a:r>
          </a:p>
          <a:p>
            <a:pPr marL="342900" indent="-342900">
              <a:spcBef>
                <a:spcPts val="1200"/>
              </a:spcBef>
              <a:buFont typeface="+mj-lt"/>
              <a:buAutoNum type="arabicPeriod"/>
            </a:pPr>
            <a:r>
              <a:rPr lang="en-US" dirty="0"/>
              <a:t>Power of Partnership and Q&amp;A</a:t>
            </a:r>
          </a:p>
        </p:txBody>
      </p:sp>
    </p:spTree>
    <p:extLst>
      <p:ext uri="{BB962C8B-B14F-4D97-AF65-F5344CB8AC3E}">
        <p14:creationId xmlns:p14="http://schemas.microsoft.com/office/powerpoint/2010/main" val="269833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06608" y="2044070"/>
            <a:ext cx="4090091" cy="4361980"/>
          </a:xfrm>
          <a:prstGeom prst="rect">
            <a:avLst/>
          </a:prstGeom>
          <a:solidFill>
            <a:srgbClr val="269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038AC8F1-644E-114D-B918-AE00D545996E}" type="slidenum">
              <a:rPr lang="en-US" smtClean="0"/>
              <a:pPr/>
              <a:t>30</a:t>
            </a:fld>
            <a:endParaRPr lang="en-US" dirty="0"/>
          </a:p>
        </p:txBody>
      </p:sp>
      <p:sp>
        <p:nvSpPr>
          <p:cNvPr id="11" name="Title 10"/>
          <p:cNvSpPr>
            <a:spLocks noGrp="1"/>
          </p:cNvSpPr>
          <p:nvPr>
            <p:ph type="title"/>
          </p:nvPr>
        </p:nvSpPr>
        <p:spPr/>
        <p:txBody>
          <a:bodyPr/>
          <a:lstStyle/>
          <a:p>
            <a:r>
              <a:rPr lang="en-US" dirty="0"/>
              <a:t>GWGH Team &amp; Performance</a:t>
            </a:r>
          </a:p>
        </p:txBody>
      </p:sp>
      <p:sp>
        <p:nvSpPr>
          <p:cNvPr id="62" name="Footer Placeholder 12">
            <a:extLst>
              <a:ext uri="{FF2B5EF4-FFF2-40B4-BE49-F238E27FC236}">
                <a16:creationId xmlns:a16="http://schemas.microsoft.com/office/drawing/2014/main" id="{03AAC120-8067-884E-B429-5FEA43EBE029}"/>
              </a:ext>
            </a:extLst>
          </p:cNvPr>
          <p:cNvSpPr>
            <a:spLocks noGrp="1"/>
          </p:cNvSpPr>
          <p:nvPr>
            <p:ph type="ftr" sz="quarter" idx="14"/>
          </p:nvPr>
        </p:nvSpPr>
        <p:spPr>
          <a:xfrm>
            <a:off x="7844731" y="6079255"/>
            <a:ext cx="3851968" cy="315425"/>
          </a:xfrm>
        </p:spPr>
        <p:txBody>
          <a:bodyPr/>
          <a:lstStyle/>
          <a:p>
            <a:r>
              <a:rPr lang="en-US" sz="1050" dirty="0">
                <a:solidFill>
                  <a:schemeClr val="bg1"/>
                </a:solidFill>
              </a:rPr>
              <a:t>*Past performance is no guarantee of future results.</a:t>
            </a:r>
          </a:p>
        </p:txBody>
      </p:sp>
      <p:sp>
        <p:nvSpPr>
          <p:cNvPr id="16" name="Text Placeholder 15"/>
          <p:cNvSpPr>
            <a:spLocks noGrp="1"/>
          </p:cNvSpPr>
          <p:nvPr>
            <p:ph type="body" sz="quarter" idx="13"/>
          </p:nvPr>
        </p:nvSpPr>
        <p:spPr>
          <a:xfrm>
            <a:off x="7844731" y="2363571"/>
            <a:ext cx="3613844" cy="3722978"/>
          </a:xfrm>
        </p:spPr>
        <p:txBody>
          <a:bodyPr>
            <a:normAutofit/>
          </a:bodyPr>
          <a:lstStyle/>
          <a:p>
            <a:r>
              <a:rPr lang="en-US" sz="1800" b="1" dirty="0">
                <a:solidFill>
                  <a:schemeClr val="bg1"/>
                </a:solidFill>
              </a:rPr>
              <a:t>GWGH has never missed an interest, dividend, or maturity payment *</a:t>
            </a:r>
          </a:p>
          <a:p>
            <a:r>
              <a:rPr lang="en-US" sz="1800" dirty="0">
                <a:solidFill>
                  <a:schemeClr val="bg1"/>
                </a:solidFill>
              </a:rPr>
              <a:t>More than $2.53 billion raised </a:t>
            </a:r>
            <a:br>
              <a:rPr lang="en-US" sz="1800" dirty="0">
                <a:solidFill>
                  <a:schemeClr val="bg1"/>
                </a:solidFill>
              </a:rPr>
            </a:br>
            <a:r>
              <a:rPr lang="en-US" sz="1800" dirty="0">
                <a:solidFill>
                  <a:schemeClr val="bg1"/>
                </a:solidFill>
              </a:rPr>
              <a:t>since </a:t>
            </a:r>
            <a:r>
              <a:rPr lang="en-US" sz="1800" b="1" dirty="0">
                <a:solidFill>
                  <a:schemeClr val="bg1"/>
                </a:solidFill>
              </a:rPr>
              <a:t>2009</a:t>
            </a:r>
          </a:p>
          <a:p>
            <a:r>
              <a:rPr lang="en-US" sz="1800" b="1" dirty="0">
                <a:solidFill>
                  <a:schemeClr val="bg1"/>
                </a:solidFill>
              </a:rPr>
              <a:t>11 years </a:t>
            </a:r>
            <a:r>
              <a:rPr lang="en-US" sz="1800" dirty="0">
                <a:solidFill>
                  <a:schemeClr val="bg1"/>
                </a:solidFill>
              </a:rPr>
              <a:t>of bond issuances under one indenture</a:t>
            </a:r>
          </a:p>
          <a:p>
            <a:pPr marL="0" indent="0">
              <a:buNone/>
            </a:pPr>
            <a:endParaRPr lang="en-US" sz="1800" dirty="0">
              <a:solidFill>
                <a:schemeClr val="bg1"/>
              </a:solidFill>
            </a:endParaRPr>
          </a:p>
          <a:p>
            <a:pPr marL="0" indent="0">
              <a:buNone/>
            </a:pPr>
            <a:r>
              <a:rPr lang="en-US" sz="1800" b="1" dirty="0">
                <a:solidFill>
                  <a:schemeClr val="bg1"/>
                </a:solidFill>
              </a:rPr>
              <a:t>CURRENT TEAM:</a:t>
            </a:r>
          </a:p>
          <a:p>
            <a:r>
              <a:rPr lang="en-US" sz="1800" dirty="0">
                <a:solidFill>
                  <a:schemeClr val="bg1"/>
                </a:solidFill>
              </a:rPr>
              <a:t>7 territories across the U.S. to support you</a:t>
            </a:r>
          </a:p>
        </p:txBody>
      </p:sp>
      <p:sp>
        <p:nvSpPr>
          <p:cNvPr id="17" name="Text Placeholder 16"/>
          <p:cNvSpPr>
            <a:spLocks noGrp="1"/>
          </p:cNvSpPr>
          <p:nvPr>
            <p:ph type="body" sz="quarter" idx="17"/>
          </p:nvPr>
        </p:nvSpPr>
        <p:spPr/>
        <p:txBody>
          <a:bodyPr/>
          <a:lstStyle/>
          <a:p>
            <a:r>
              <a:rPr lang="en-US" dirty="0"/>
              <a:t>GWGH’s history of private placement and publicly-registered securities</a:t>
            </a:r>
          </a:p>
        </p:txBody>
      </p:sp>
      <p:grpSp>
        <p:nvGrpSpPr>
          <p:cNvPr id="57" name="Group 56"/>
          <p:cNvGrpSpPr/>
          <p:nvPr/>
        </p:nvGrpSpPr>
        <p:grpSpPr>
          <a:xfrm>
            <a:off x="89893" y="2156456"/>
            <a:ext cx="7627403" cy="4147093"/>
            <a:chOff x="4113164" y="2041505"/>
            <a:chExt cx="7627403" cy="4147093"/>
          </a:xfrm>
        </p:grpSpPr>
        <p:cxnSp>
          <p:nvCxnSpPr>
            <p:cNvPr id="21" name="Straight Connector 20"/>
            <p:cNvCxnSpPr/>
            <p:nvPr/>
          </p:nvCxnSpPr>
          <p:spPr>
            <a:xfrm>
              <a:off x="6099858" y="2828081"/>
              <a:ext cx="0" cy="336051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753874" y="2828081"/>
              <a:ext cx="0" cy="336051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8EF087D1-43DF-2F45-9AD0-DB226368B1D3}"/>
                </a:ext>
              </a:extLst>
            </p:cNvPr>
            <p:cNvSpPr/>
            <p:nvPr/>
          </p:nvSpPr>
          <p:spPr>
            <a:xfrm>
              <a:off x="5478684" y="2041505"/>
              <a:ext cx="1211902" cy="1211902"/>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Equity</a:t>
              </a:r>
            </a:p>
          </p:txBody>
        </p:sp>
        <p:sp>
          <p:nvSpPr>
            <p:cNvPr id="19" name="Oval 18">
              <a:extLst>
                <a:ext uri="{FF2B5EF4-FFF2-40B4-BE49-F238E27FC236}">
                  <a16:creationId xmlns:a16="http://schemas.microsoft.com/office/drawing/2014/main" id="{D545247D-98E3-B54F-A184-DA3F6D80BA32}"/>
                </a:ext>
              </a:extLst>
            </p:cNvPr>
            <p:cNvSpPr/>
            <p:nvPr/>
          </p:nvSpPr>
          <p:spPr>
            <a:xfrm>
              <a:off x="9140416" y="2044070"/>
              <a:ext cx="1211902" cy="1211902"/>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Debt</a:t>
              </a:r>
            </a:p>
          </p:txBody>
        </p:sp>
        <p:cxnSp>
          <p:nvCxnSpPr>
            <p:cNvPr id="26" name="Straight Connector 25"/>
            <p:cNvCxnSpPr/>
            <p:nvPr/>
          </p:nvCxnSpPr>
          <p:spPr>
            <a:xfrm>
              <a:off x="5780044" y="3831220"/>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9858" y="4307069"/>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72537" y="4782917"/>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92351" y="5258765"/>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13165" y="3600388"/>
              <a:ext cx="1581283" cy="523220"/>
            </a:xfrm>
            <a:prstGeom prst="rect">
              <a:avLst/>
            </a:prstGeom>
            <a:noFill/>
          </p:spPr>
          <p:txBody>
            <a:bodyPr wrap="square" rtlCol="0">
              <a:spAutoFit/>
            </a:bodyPr>
            <a:lstStyle/>
            <a:p>
              <a:pPr algn="r"/>
              <a:r>
                <a:rPr lang="en-US" sz="1400" b="1" dirty="0">
                  <a:solidFill>
                    <a:schemeClr val="accent2"/>
                  </a:solidFill>
                </a:rPr>
                <a:t>2011</a:t>
              </a:r>
            </a:p>
            <a:p>
              <a:pPr algn="r"/>
              <a:r>
                <a:rPr lang="en-US" sz="1400" dirty="0">
                  <a:solidFill>
                    <a:schemeClr val="accent2"/>
                  </a:solidFill>
                </a:rPr>
                <a:t>Series A Preferred</a:t>
              </a:r>
            </a:p>
          </p:txBody>
        </p:sp>
        <p:sp>
          <p:nvSpPr>
            <p:cNvPr id="31" name="TextBox 30"/>
            <p:cNvSpPr txBox="1"/>
            <p:nvPr/>
          </p:nvSpPr>
          <p:spPr>
            <a:xfrm>
              <a:off x="4113164" y="4459751"/>
              <a:ext cx="1581283" cy="738664"/>
            </a:xfrm>
            <a:prstGeom prst="rect">
              <a:avLst/>
            </a:prstGeom>
            <a:noFill/>
          </p:spPr>
          <p:txBody>
            <a:bodyPr wrap="square" rtlCol="0">
              <a:spAutoFit/>
            </a:bodyPr>
            <a:lstStyle/>
            <a:p>
              <a:pPr algn="r"/>
              <a:r>
                <a:rPr lang="en-US" sz="1400" b="1" dirty="0">
                  <a:solidFill>
                    <a:srgbClr val="00824C"/>
                  </a:solidFill>
                </a:rPr>
                <a:t>2015</a:t>
              </a:r>
            </a:p>
            <a:p>
              <a:pPr algn="r"/>
              <a:r>
                <a:rPr lang="en-US" sz="1400" dirty="0">
                  <a:solidFill>
                    <a:srgbClr val="00824C"/>
                  </a:solidFill>
                </a:rPr>
                <a:t>Redeemable Preferred Stock</a:t>
              </a:r>
            </a:p>
          </p:txBody>
        </p:sp>
        <p:sp>
          <p:nvSpPr>
            <p:cNvPr id="32" name="TextBox 31"/>
            <p:cNvSpPr txBox="1"/>
            <p:nvPr/>
          </p:nvSpPr>
          <p:spPr>
            <a:xfrm>
              <a:off x="6505269" y="3893964"/>
              <a:ext cx="1581283" cy="954107"/>
            </a:xfrm>
            <a:prstGeom prst="rect">
              <a:avLst/>
            </a:prstGeom>
            <a:noFill/>
          </p:spPr>
          <p:txBody>
            <a:bodyPr wrap="square" rtlCol="0">
              <a:spAutoFit/>
            </a:bodyPr>
            <a:lstStyle/>
            <a:p>
              <a:r>
                <a:rPr lang="en-US" sz="1400" b="1" dirty="0">
                  <a:solidFill>
                    <a:srgbClr val="00824C"/>
                  </a:solidFill>
                </a:rPr>
                <a:t>2014</a:t>
              </a:r>
            </a:p>
            <a:p>
              <a:r>
                <a:rPr lang="en-US" sz="1400" dirty="0">
                  <a:solidFill>
                    <a:srgbClr val="00824C"/>
                  </a:solidFill>
                </a:rPr>
                <a:t>Public Company IPO Nasdaq: GWGH</a:t>
              </a:r>
            </a:p>
          </p:txBody>
        </p:sp>
        <p:sp>
          <p:nvSpPr>
            <p:cNvPr id="33" name="TextBox 32"/>
            <p:cNvSpPr txBox="1"/>
            <p:nvPr/>
          </p:nvSpPr>
          <p:spPr>
            <a:xfrm>
              <a:off x="6505269" y="4935599"/>
              <a:ext cx="1581283" cy="954107"/>
            </a:xfrm>
            <a:prstGeom prst="rect">
              <a:avLst/>
            </a:prstGeom>
            <a:noFill/>
          </p:spPr>
          <p:txBody>
            <a:bodyPr wrap="square" rtlCol="0">
              <a:spAutoFit/>
            </a:bodyPr>
            <a:lstStyle/>
            <a:p>
              <a:r>
                <a:rPr lang="en-US" sz="1400" b="1" dirty="0">
                  <a:solidFill>
                    <a:srgbClr val="00824C"/>
                  </a:solidFill>
                </a:rPr>
                <a:t>2017</a:t>
              </a:r>
            </a:p>
            <a:p>
              <a:r>
                <a:rPr lang="en-US" sz="1400" dirty="0">
                  <a:solidFill>
                    <a:srgbClr val="00824C"/>
                  </a:solidFill>
                </a:rPr>
                <a:t>Series 2 Redeemable Preferred Stock</a:t>
              </a:r>
            </a:p>
          </p:txBody>
        </p:sp>
        <p:cxnSp>
          <p:nvCxnSpPr>
            <p:cNvPr id="34" name="Straight Connector 33"/>
            <p:cNvCxnSpPr/>
            <p:nvPr/>
          </p:nvCxnSpPr>
          <p:spPr>
            <a:xfrm>
              <a:off x="9753874" y="3831220"/>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434060" y="4307069"/>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762010" y="4977535"/>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426553" y="3435752"/>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759047" y="3204919"/>
              <a:ext cx="1581283" cy="523220"/>
            </a:xfrm>
            <a:prstGeom prst="rect">
              <a:avLst/>
            </a:prstGeom>
            <a:noFill/>
          </p:spPr>
          <p:txBody>
            <a:bodyPr wrap="square" rtlCol="0">
              <a:spAutoFit/>
            </a:bodyPr>
            <a:lstStyle/>
            <a:p>
              <a:pPr algn="r"/>
              <a:r>
                <a:rPr lang="en-US" sz="1400" b="1" dirty="0">
                  <a:solidFill>
                    <a:srgbClr val="2696AF"/>
                  </a:solidFill>
                </a:rPr>
                <a:t>2009</a:t>
              </a:r>
            </a:p>
            <a:p>
              <a:pPr algn="r"/>
              <a:r>
                <a:rPr lang="en-US" sz="1400" dirty="0">
                  <a:solidFill>
                    <a:srgbClr val="2696AF"/>
                  </a:solidFill>
                </a:rPr>
                <a:t>LifeNotes</a:t>
              </a:r>
            </a:p>
          </p:txBody>
        </p:sp>
        <p:sp>
          <p:nvSpPr>
            <p:cNvPr id="39" name="TextBox 38"/>
            <p:cNvSpPr txBox="1"/>
            <p:nvPr/>
          </p:nvSpPr>
          <p:spPr>
            <a:xfrm>
              <a:off x="7766554" y="4076236"/>
              <a:ext cx="1581283" cy="523220"/>
            </a:xfrm>
            <a:prstGeom prst="rect">
              <a:avLst/>
            </a:prstGeom>
            <a:noFill/>
          </p:spPr>
          <p:txBody>
            <a:bodyPr wrap="square" rtlCol="0">
              <a:spAutoFit/>
            </a:bodyPr>
            <a:lstStyle/>
            <a:p>
              <a:pPr algn="r"/>
              <a:r>
                <a:rPr lang="en-US" sz="1400" b="1" dirty="0">
                  <a:solidFill>
                    <a:srgbClr val="00824C"/>
                  </a:solidFill>
                </a:rPr>
                <a:t>2014</a:t>
              </a:r>
            </a:p>
            <a:p>
              <a:pPr algn="r"/>
              <a:r>
                <a:rPr lang="en-US" sz="1400" dirty="0">
                  <a:solidFill>
                    <a:srgbClr val="00824C"/>
                  </a:solidFill>
                </a:rPr>
                <a:t>L Bond</a:t>
              </a:r>
            </a:p>
          </p:txBody>
        </p:sp>
        <p:sp>
          <p:nvSpPr>
            <p:cNvPr id="40" name="TextBox 39"/>
            <p:cNvSpPr txBox="1"/>
            <p:nvPr/>
          </p:nvSpPr>
          <p:spPr>
            <a:xfrm>
              <a:off x="10159284" y="3507131"/>
              <a:ext cx="1581283" cy="954107"/>
            </a:xfrm>
            <a:prstGeom prst="rect">
              <a:avLst/>
            </a:prstGeom>
            <a:noFill/>
          </p:spPr>
          <p:txBody>
            <a:bodyPr wrap="square" rtlCol="0">
              <a:spAutoFit/>
            </a:bodyPr>
            <a:lstStyle/>
            <a:p>
              <a:r>
                <a:rPr lang="en-US" sz="1400" b="1" dirty="0">
                  <a:solidFill>
                    <a:srgbClr val="00824C"/>
                  </a:solidFill>
                </a:rPr>
                <a:t>2011</a:t>
              </a:r>
            </a:p>
            <a:p>
              <a:r>
                <a:rPr lang="en-US" sz="1400" dirty="0">
                  <a:solidFill>
                    <a:srgbClr val="00824C"/>
                  </a:solidFill>
                </a:rPr>
                <a:t>Renewable Secured Debentures</a:t>
              </a:r>
            </a:p>
          </p:txBody>
        </p:sp>
        <p:sp>
          <p:nvSpPr>
            <p:cNvPr id="41" name="TextBox 40"/>
            <p:cNvSpPr txBox="1"/>
            <p:nvPr/>
          </p:nvSpPr>
          <p:spPr>
            <a:xfrm>
              <a:off x="10167419" y="4654369"/>
              <a:ext cx="1367873" cy="738664"/>
            </a:xfrm>
            <a:prstGeom prst="rect">
              <a:avLst/>
            </a:prstGeom>
            <a:noFill/>
          </p:spPr>
          <p:txBody>
            <a:bodyPr wrap="square" rtlCol="0">
              <a:spAutoFit/>
            </a:bodyPr>
            <a:lstStyle/>
            <a:p>
              <a:r>
                <a:rPr lang="en-US" sz="1400" b="1" dirty="0">
                  <a:solidFill>
                    <a:srgbClr val="00824C"/>
                  </a:solidFill>
                </a:rPr>
                <a:t>2017</a:t>
              </a:r>
            </a:p>
            <a:p>
              <a:r>
                <a:rPr lang="en-US" sz="1400" dirty="0">
                  <a:solidFill>
                    <a:srgbClr val="00824C"/>
                  </a:solidFill>
                </a:rPr>
                <a:t>L Bond </a:t>
              </a:r>
            </a:p>
            <a:p>
              <a:r>
                <a:rPr lang="en-US" sz="1400" dirty="0">
                  <a:solidFill>
                    <a:srgbClr val="00824C"/>
                  </a:solidFill>
                </a:rPr>
                <a:t>(2</a:t>
              </a:r>
              <a:r>
                <a:rPr lang="en-US" sz="1400" baseline="30000" dirty="0">
                  <a:solidFill>
                    <a:srgbClr val="00824C"/>
                  </a:solidFill>
                </a:rPr>
                <a:t>nd</a:t>
              </a:r>
              <a:r>
                <a:rPr lang="en-US" sz="1400" dirty="0">
                  <a:solidFill>
                    <a:srgbClr val="00824C"/>
                  </a:solidFill>
                </a:rPr>
                <a:t> Offering</a:t>
              </a:r>
              <a:r>
                <a:rPr lang="en-US" sz="1400" dirty="0">
                  <a:solidFill>
                    <a:schemeClr val="tx2"/>
                  </a:solidFill>
                </a:rPr>
                <a:t>)</a:t>
              </a:r>
            </a:p>
          </p:txBody>
        </p:sp>
        <p:cxnSp>
          <p:nvCxnSpPr>
            <p:cNvPr id="42" name="Straight Connector 41"/>
            <p:cNvCxnSpPr/>
            <p:nvPr/>
          </p:nvCxnSpPr>
          <p:spPr>
            <a:xfrm>
              <a:off x="9426553" y="5643945"/>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206800" y="5410402"/>
              <a:ext cx="1143684" cy="738664"/>
            </a:xfrm>
            <a:prstGeom prst="rect">
              <a:avLst/>
            </a:prstGeom>
            <a:noFill/>
          </p:spPr>
          <p:txBody>
            <a:bodyPr wrap="square" rtlCol="0">
              <a:spAutoFit/>
            </a:bodyPr>
            <a:lstStyle/>
            <a:p>
              <a:pPr algn="r"/>
              <a:r>
                <a:rPr lang="en-US" sz="1400" b="1" dirty="0">
                  <a:solidFill>
                    <a:srgbClr val="00824C"/>
                  </a:solidFill>
                </a:rPr>
                <a:t>2020</a:t>
              </a:r>
            </a:p>
            <a:p>
              <a:pPr algn="r"/>
              <a:r>
                <a:rPr lang="en-US" sz="1400" dirty="0">
                  <a:solidFill>
                    <a:srgbClr val="00824C"/>
                  </a:solidFill>
                </a:rPr>
                <a:t>L Bond </a:t>
              </a:r>
            </a:p>
            <a:p>
              <a:pPr algn="r"/>
              <a:r>
                <a:rPr lang="en-US" sz="1400" dirty="0">
                  <a:solidFill>
                    <a:srgbClr val="00824C"/>
                  </a:solidFill>
                </a:rPr>
                <a:t>(3</a:t>
              </a:r>
              <a:r>
                <a:rPr lang="en-US" sz="1400" baseline="30000" dirty="0">
                  <a:solidFill>
                    <a:srgbClr val="00824C"/>
                  </a:solidFill>
                </a:rPr>
                <a:t>rd</a:t>
              </a:r>
              <a:r>
                <a:rPr lang="en-US" sz="1400" dirty="0">
                  <a:solidFill>
                    <a:srgbClr val="00824C"/>
                  </a:solidFill>
                </a:rPr>
                <a:t> Offering)</a:t>
              </a:r>
            </a:p>
          </p:txBody>
        </p:sp>
        <p:sp>
          <p:nvSpPr>
            <p:cNvPr id="47" name="Oval 46"/>
            <p:cNvSpPr/>
            <p:nvPr/>
          </p:nvSpPr>
          <p:spPr>
            <a:xfrm>
              <a:off x="5712001" y="3788779"/>
              <a:ext cx="84881" cy="84881"/>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712001" y="4740476"/>
              <a:ext cx="84881" cy="84881"/>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6395013" y="4264628"/>
              <a:ext cx="84881" cy="84881"/>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6395013" y="5216323"/>
              <a:ext cx="84881" cy="84881"/>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9355553" y="3393311"/>
              <a:ext cx="84881" cy="84881"/>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9341672" y="4269272"/>
              <a:ext cx="84881" cy="84881"/>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10054504" y="3793916"/>
              <a:ext cx="84881" cy="84881"/>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10062640" y="4931237"/>
              <a:ext cx="84881" cy="84881"/>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9355552" y="5601504"/>
              <a:ext cx="84881" cy="84881"/>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0" name="Straight Connector 59"/>
          <p:cNvCxnSpPr/>
          <p:nvPr/>
        </p:nvCxnSpPr>
        <p:spPr>
          <a:xfrm>
            <a:off x="7918704" y="4632414"/>
            <a:ext cx="3539871"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95300" y="2159105"/>
            <a:ext cx="979342" cy="646331"/>
            <a:chOff x="314199" y="2209455"/>
            <a:chExt cx="979342" cy="646331"/>
          </a:xfrm>
        </p:grpSpPr>
        <p:sp>
          <p:nvSpPr>
            <p:cNvPr id="58" name="Oval 57"/>
            <p:cNvSpPr/>
            <p:nvPr/>
          </p:nvSpPr>
          <p:spPr>
            <a:xfrm>
              <a:off x="314199" y="2331994"/>
              <a:ext cx="128876" cy="128876"/>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314199" y="2611753"/>
              <a:ext cx="128876" cy="128876"/>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443075" y="2209455"/>
              <a:ext cx="850466" cy="646331"/>
            </a:xfrm>
            <a:prstGeom prst="rect">
              <a:avLst/>
            </a:prstGeom>
          </p:spPr>
          <p:txBody>
            <a:bodyPr wrap="square">
              <a:spAutoFit/>
            </a:bodyPr>
            <a:lstStyle/>
            <a:p>
              <a:r>
                <a:rPr lang="en-US" dirty="0">
                  <a:solidFill>
                    <a:schemeClr val="tx2"/>
                  </a:solidFill>
                </a:rPr>
                <a:t>Private</a:t>
              </a:r>
            </a:p>
            <a:p>
              <a:r>
                <a:rPr lang="en-US" dirty="0">
                  <a:solidFill>
                    <a:schemeClr val="tx2"/>
                  </a:solidFill>
                </a:rPr>
                <a:t>Public</a:t>
              </a:r>
            </a:p>
          </p:txBody>
        </p:sp>
      </p:grpSp>
      <p:cxnSp>
        <p:nvCxnSpPr>
          <p:cNvPr id="45" name="Straight Connector 44"/>
          <p:cNvCxnSpPr/>
          <p:nvPr/>
        </p:nvCxnSpPr>
        <p:spPr>
          <a:xfrm>
            <a:off x="5729990" y="5870111"/>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135399" y="5546945"/>
            <a:ext cx="1367873" cy="738664"/>
          </a:xfrm>
          <a:prstGeom prst="rect">
            <a:avLst/>
          </a:prstGeom>
          <a:noFill/>
        </p:spPr>
        <p:txBody>
          <a:bodyPr wrap="square" rtlCol="0">
            <a:spAutoFit/>
          </a:bodyPr>
          <a:lstStyle/>
          <a:p>
            <a:r>
              <a:rPr lang="en-US" sz="1400" b="1" dirty="0">
                <a:solidFill>
                  <a:schemeClr val="accent2"/>
                </a:solidFill>
              </a:rPr>
              <a:t>2020</a:t>
            </a:r>
          </a:p>
          <a:p>
            <a:r>
              <a:rPr lang="en-US" sz="1400" dirty="0">
                <a:solidFill>
                  <a:schemeClr val="accent2"/>
                </a:solidFill>
              </a:rPr>
              <a:t>Ben Liquidity Bond</a:t>
            </a:r>
          </a:p>
        </p:txBody>
      </p:sp>
      <p:sp>
        <p:nvSpPr>
          <p:cNvPr id="56" name="Oval 55"/>
          <p:cNvSpPr/>
          <p:nvPr/>
        </p:nvSpPr>
        <p:spPr>
          <a:xfrm>
            <a:off x="6030620" y="5823813"/>
            <a:ext cx="84881" cy="84881"/>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ooter Placeholder 5"/>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tint val="75000"/>
                  </a:schemeClr>
                </a:solidFill>
              </a:rPr>
              <a:t>FOR BROKER-DEALER AND RIA USE ONLY.</a:t>
            </a:r>
          </a:p>
        </p:txBody>
      </p:sp>
    </p:spTree>
    <p:extLst>
      <p:ext uri="{BB962C8B-B14F-4D97-AF65-F5344CB8AC3E}">
        <p14:creationId xmlns:p14="http://schemas.microsoft.com/office/powerpoint/2010/main" val="4014020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Territory Map</a:t>
            </a:r>
          </a:p>
        </p:txBody>
      </p:sp>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AC8F1-644E-114D-B918-AE00D545996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59" name="Rectangle 58"/>
          <p:cNvSpPr/>
          <p:nvPr/>
        </p:nvSpPr>
        <p:spPr>
          <a:xfrm>
            <a:off x="499596" y="5969986"/>
            <a:ext cx="1002268" cy="3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0" name="Text Placeholder 4"/>
          <p:cNvSpPr txBox="1">
            <a:spLocks/>
          </p:cNvSpPr>
          <p:nvPr/>
        </p:nvSpPr>
        <p:spPr>
          <a:xfrm>
            <a:off x="495300" y="4512470"/>
            <a:ext cx="4572000" cy="1825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MERRIAH HARKINS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EVP, Retail Capital Markets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m: 612.999.3359 | mharkins@gwgh.com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MICHELE DRUMMOND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VP, National Accounts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m: 469.755.4777</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mdrummond@gwgh.com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PETER ANDERSON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VP, Sales &amp; Bus. Development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d: 612.746.6127 m: 612.516.9119 panderson@gwgh.com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MATTHEW PAINE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SVP, Sales &amp; Training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d: 612.746.1931 m: 612.594.4485 mpaine@gwgh.com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JENNIFFER A. DAIGLE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SVP, National Accounts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m: 612.619.3894 | jdaigle@gwgh.com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KYLA HOPPE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AVP, National Accounts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m: 612.469.3694 | khoppe@gwgh.com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CHRISTINA MIRANDA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VP, Due Diligence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m: 612.839.8977 | cmiranda@gwgh.com</a:t>
            </a:r>
          </a:p>
        </p:txBody>
      </p:sp>
      <p:pic>
        <p:nvPicPr>
          <p:cNvPr id="61" name="Picture 60"/>
          <p:cNvPicPr>
            <a:picLocks noChangeAspect="1"/>
          </p:cNvPicPr>
          <p:nvPr/>
        </p:nvPicPr>
        <p:blipFill>
          <a:blip r:embed="rId2"/>
          <a:stretch>
            <a:fillRect/>
          </a:stretch>
        </p:blipFill>
        <p:spPr>
          <a:xfrm>
            <a:off x="495300" y="1200836"/>
            <a:ext cx="4206240" cy="2751717"/>
          </a:xfrm>
          <a:prstGeom prst="rect">
            <a:avLst/>
          </a:prstGeom>
        </p:spPr>
      </p:pic>
      <p:sp>
        <p:nvSpPr>
          <p:cNvPr id="62" name="Text Placeholder 4"/>
          <p:cNvSpPr txBox="1">
            <a:spLocks/>
          </p:cNvSpPr>
          <p:nvPr/>
        </p:nvSpPr>
        <p:spPr>
          <a:xfrm>
            <a:off x="4969808" y="97049"/>
            <a:ext cx="4572000" cy="4234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gradFill flip="none" rotWithShape="1">
                  <a:gsLst>
                    <a:gs pos="0">
                      <a:srgbClr val="045073"/>
                    </a:gs>
                    <a:gs pos="100000">
                      <a:srgbClr val="0A87A5"/>
                    </a:gs>
                  </a:gsLst>
                  <a:lin ang="0" scaled="1"/>
                  <a:tileRect/>
                </a:gradFill>
                <a:effectLst/>
                <a:uLnTx/>
                <a:uFillTx/>
                <a:latin typeface="Calibri" panose="020F0502020204030204"/>
                <a:ea typeface="+mn-ea"/>
                <a:cs typeface="+mn-cs"/>
              </a:rPr>
              <a:t>West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58595B"/>
                </a:solidFill>
                <a:effectLst/>
                <a:uLnTx/>
                <a:uFillTx/>
                <a:latin typeface="Calibri" panose="020F0502020204030204"/>
                <a:ea typeface="+mn-ea"/>
                <a:cs typeface="+mn-cs"/>
              </a:rPr>
              <a:t>Alaska, California, Hawaii, Idaho, Montana, Northern Nevada, Oregon, Washington &amp; Wyoming</a:t>
            </a:r>
          </a:p>
        </p:txBody>
      </p:sp>
      <p:sp>
        <p:nvSpPr>
          <p:cNvPr id="63" name="TextBox 62"/>
          <p:cNvSpPr txBox="1"/>
          <p:nvPr/>
        </p:nvSpPr>
        <p:spPr>
          <a:xfrm>
            <a:off x="495300" y="4141286"/>
            <a:ext cx="42062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gradFill flip="none" rotWithShape="1">
                  <a:gsLst>
                    <a:gs pos="0">
                      <a:srgbClr val="00824C"/>
                    </a:gs>
                    <a:gs pos="100000">
                      <a:srgbClr val="0A87A5"/>
                    </a:gs>
                  </a:gsLst>
                  <a:lin ang="0" scaled="1"/>
                  <a:tileRect/>
                </a:gradFill>
                <a:effectLst/>
                <a:uLnTx/>
                <a:uFillTx/>
                <a:latin typeface="Calibri" panose="020F0502020204030204"/>
                <a:ea typeface="+mn-ea"/>
                <a:cs typeface="+mn-cs"/>
              </a:rPr>
              <a:t>National Accounts &amp; Sales Management</a:t>
            </a:r>
          </a:p>
        </p:txBody>
      </p:sp>
      <p:sp>
        <p:nvSpPr>
          <p:cNvPr id="64" name="Text Placeholder 4"/>
          <p:cNvSpPr txBox="1">
            <a:spLocks/>
          </p:cNvSpPr>
          <p:nvPr/>
        </p:nvSpPr>
        <p:spPr>
          <a:xfrm>
            <a:off x="4969808" y="449324"/>
            <a:ext cx="4572000" cy="556969"/>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STEVEN E. REED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Senior Vice President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m: 612.300.3011</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sreed@gwgh.com</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REGGIE CABRAL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Regional Sales Associate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d: 612.746.6118 m: 612.380.8376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rcabral@gwgh.com</a:t>
            </a:r>
          </a:p>
        </p:txBody>
      </p:sp>
      <p:sp>
        <p:nvSpPr>
          <p:cNvPr id="65" name="Text Placeholder 4"/>
          <p:cNvSpPr txBox="1">
            <a:spLocks/>
          </p:cNvSpPr>
          <p:nvPr/>
        </p:nvSpPr>
        <p:spPr>
          <a:xfrm>
            <a:off x="4969808" y="1061240"/>
            <a:ext cx="4572000" cy="4885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gradFill flip="none" rotWithShape="1">
                  <a:gsLst>
                    <a:gs pos="0">
                      <a:srgbClr val="045073"/>
                    </a:gs>
                    <a:gs pos="100000">
                      <a:srgbClr val="0A87A5"/>
                    </a:gs>
                  </a:gsLst>
                  <a:lin ang="0" scaled="1"/>
                  <a:tileRect/>
                </a:gradFill>
                <a:effectLst/>
                <a:uLnTx/>
                <a:uFillTx/>
                <a:latin typeface="Calibri" panose="020F0502020204030204"/>
                <a:ea typeface="+mn-ea"/>
                <a:cs typeface="+mn-cs"/>
              </a:rPr>
              <a:t>Mountain Central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58595B"/>
                </a:solidFill>
                <a:effectLst/>
                <a:uLnTx/>
                <a:uFillTx/>
                <a:latin typeface="Calibri" panose="020F0502020204030204"/>
                <a:ea typeface="+mn-ea"/>
                <a:cs typeface="+mn-cs"/>
              </a:rPr>
              <a:t>Arizona, Colorado, Kansas, Louisiana, Missouri, New Mexico, Oklahoma, Southern Nevada, Texas &amp; Utah</a:t>
            </a:r>
          </a:p>
        </p:txBody>
      </p:sp>
      <p:sp>
        <p:nvSpPr>
          <p:cNvPr id="66" name="Text Placeholder 4"/>
          <p:cNvSpPr txBox="1">
            <a:spLocks/>
          </p:cNvSpPr>
          <p:nvPr/>
        </p:nvSpPr>
        <p:spPr>
          <a:xfrm>
            <a:off x="4969808" y="1408349"/>
            <a:ext cx="4572000" cy="533203"/>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SCOTT BLACKMAN</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Senior Vice President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m: 612.802.5770</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sblackman@gwgh.com</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MICHAEL VICKMAN</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Regional Sales Associate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d: 612.746.1934 m: 612.393.5129</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mvickman@gwgh.com</a:t>
            </a:r>
          </a:p>
        </p:txBody>
      </p:sp>
      <p:sp>
        <p:nvSpPr>
          <p:cNvPr id="67" name="Text Placeholder 4"/>
          <p:cNvSpPr txBox="1">
            <a:spLocks/>
          </p:cNvSpPr>
          <p:nvPr/>
        </p:nvSpPr>
        <p:spPr>
          <a:xfrm>
            <a:off x="4969808" y="1997140"/>
            <a:ext cx="4572000" cy="4234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gradFill flip="none" rotWithShape="1">
                  <a:gsLst>
                    <a:gs pos="0">
                      <a:srgbClr val="045073"/>
                    </a:gs>
                    <a:gs pos="100000">
                      <a:srgbClr val="0A87A5"/>
                    </a:gs>
                  </a:gsLst>
                  <a:lin ang="0" scaled="1"/>
                  <a:tileRect/>
                </a:gradFill>
                <a:effectLst/>
                <a:uLnTx/>
                <a:uFillTx/>
                <a:latin typeface="Calibri" panose="020F0502020204030204"/>
                <a:ea typeface="+mn-ea"/>
                <a:cs typeface="+mn-cs"/>
              </a:rPr>
              <a:t>North Central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58595B"/>
                </a:solidFill>
                <a:effectLst/>
                <a:uLnTx/>
                <a:uFillTx/>
                <a:latin typeface="Calibri" panose="020F0502020204030204"/>
                <a:ea typeface="+mn-ea"/>
                <a:cs typeface="+mn-cs"/>
              </a:rPr>
              <a:t>Iowa, Illinois, Indiana, Minnesota, Nebraska, North Dakota, South Dakota &amp; Wisconsin</a:t>
            </a:r>
          </a:p>
        </p:txBody>
      </p:sp>
      <p:sp>
        <p:nvSpPr>
          <p:cNvPr id="68" name="Text Placeholder 4"/>
          <p:cNvSpPr txBox="1">
            <a:spLocks/>
          </p:cNvSpPr>
          <p:nvPr/>
        </p:nvSpPr>
        <p:spPr>
          <a:xfrm>
            <a:off x="4969808" y="2334896"/>
            <a:ext cx="4572000" cy="55552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BRON URBANICK</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Regional Vice President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m: 612.475.0563</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burbanick@gwgh.com</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BEN DILLON</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Regional Vice President</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d: 612.746.1949 m: 612.802.8766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bdillon@gwgh.com</a:t>
            </a:r>
          </a:p>
        </p:txBody>
      </p:sp>
      <p:sp>
        <p:nvSpPr>
          <p:cNvPr id="69" name="Text Placeholder 4"/>
          <p:cNvSpPr txBox="1">
            <a:spLocks/>
          </p:cNvSpPr>
          <p:nvPr/>
        </p:nvSpPr>
        <p:spPr>
          <a:xfrm>
            <a:off x="4969808" y="2885703"/>
            <a:ext cx="4572000" cy="4885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gradFill flip="none" rotWithShape="1">
                  <a:gsLst>
                    <a:gs pos="0">
                      <a:srgbClr val="045073"/>
                    </a:gs>
                    <a:gs pos="100000">
                      <a:srgbClr val="0A87A5"/>
                    </a:gs>
                  </a:gsLst>
                  <a:lin ang="0" scaled="1"/>
                  <a:tileRect/>
                </a:gradFill>
                <a:effectLst/>
                <a:uLnTx/>
                <a:uFillTx/>
                <a:latin typeface="Calibri" panose="020F0502020204030204"/>
                <a:ea typeface="+mn-ea"/>
                <a:cs typeface="+mn-cs"/>
              </a:rPr>
              <a:t>Northeast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58595B"/>
                </a:solidFill>
                <a:effectLst/>
                <a:uLnTx/>
                <a:uFillTx/>
                <a:latin typeface="Calibri" panose="020F0502020204030204"/>
                <a:ea typeface="+mn-ea"/>
                <a:cs typeface="+mn-cs"/>
              </a:rPr>
              <a:t>Connecticut, Maine, Massachusetts, New Hampshire, New York, Rhode Island &amp; Vermont</a:t>
            </a:r>
          </a:p>
        </p:txBody>
      </p:sp>
      <p:sp>
        <p:nvSpPr>
          <p:cNvPr id="70" name="Text Placeholder 4"/>
          <p:cNvSpPr txBox="1">
            <a:spLocks/>
          </p:cNvSpPr>
          <p:nvPr/>
        </p:nvSpPr>
        <p:spPr>
          <a:xfrm>
            <a:off x="4969808" y="3233479"/>
            <a:ext cx="4572000" cy="555510"/>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TED BREEN</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Regional Vice President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m: 612.475.6376</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tbreen@gwgh.com</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GREGORY FALZONE</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Regional Sales Associate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d: 612.746.6124 m: 612.475.6878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gfalzone@gwgh.com</a:t>
            </a:r>
          </a:p>
        </p:txBody>
      </p:sp>
      <p:sp>
        <p:nvSpPr>
          <p:cNvPr id="71" name="Text Placeholder 4"/>
          <p:cNvSpPr txBox="1">
            <a:spLocks/>
          </p:cNvSpPr>
          <p:nvPr/>
        </p:nvSpPr>
        <p:spPr>
          <a:xfrm>
            <a:off x="4969808" y="3791720"/>
            <a:ext cx="4572000" cy="4234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gradFill flip="none" rotWithShape="1">
                  <a:gsLst>
                    <a:gs pos="0">
                      <a:srgbClr val="045073"/>
                    </a:gs>
                    <a:gs pos="100000">
                      <a:srgbClr val="0A87A5"/>
                    </a:gs>
                  </a:gsLst>
                  <a:lin ang="0" scaled="1"/>
                  <a:tileRect/>
                </a:gradFill>
                <a:effectLst/>
                <a:uLnTx/>
                <a:uFillTx/>
                <a:latin typeface="Calibri" panose="020F0502020204030204"/>
                <a:ea typeface="+mn-ea"/>
                <a:cs typeface="+mn-cs"/>
              </a:rPr>
              <a:t>Mid-Atlantic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58595B"/>
                </a:solidFill>
                <a:effectLst/>
                <a:uLnTx/>
                <a:uFillTx/>
                <a:latin typeface="Calibri" panose="020F0502020204030204"/>
                <a:ea typeface="+mn-ea"/>
                <a:cs typeface="+mn-cs"/>
              </a:rPr>
              <a:t>Delaware, District of Columbia, Maryland, Michigan, New Jersey, Ohio, Pennsylvania &amp; Virginia</a:t>
            </a:r>
          </a:p>
        </p:txBody>
      </p:sp>
      <p:sp>
        <p:nvSpPr>
          <p:cNvPr id="72" name="Text Placeholder 4"/>
          <p:cNvSpPr txBox="1">
            <a:spLocks/>
          </p:cNvSpPr>
          <p:nvPr/>
        </p:nvSpPr>
        <p:spPr>
          <a:xfrm>
            <a:off x="4969808" y="4132046"/>
            <a:ext cx="4572000" cy="567462"/>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RAYMOND DES ROSIERS</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Regional Vice President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m: 612.309.8877</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rdesrosiers@gwgh.com</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BLAKE ZEGARELLI</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Regional Sales Associate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d: 651.314.3120 m: 612.422.1500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bzegarelli@gwgh.com</a:t>
            </a:r>
          </a:p>
        </p:txBody>
      </p:sp>
      <p:sp>
        <p:nvSpPr>
          <p:cNvPr id="73" name="Text Placeholder 4"/>
          <p:cNvSpPr txBox="1">
            <a:spLocks/>
          </p:cNvSpPr>
          <p:nvPr/>
        </p:nvSpPr>
        <p:spPr>
          <a:xfrm>
            <a:off x="4969808" y="4699508"/>
            <a:ext cx="4572000" cy="4885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gradFill flip="none" rotWithShape="1">
                  <a:gsLst>
                    <a:gs pos="0">
                      <a:srgbClr val="045073"/>
                    </a:gs>
                    <a:gs pos="100000">
                      <a:srgbClr val="0A87A5"/>
                    </a:gs>
                  </a:gsLst>
                  <a:lin ang="0" scaled="1"/>
                  <a:tileRect/>
                </a:gradFill>
                <a:effectLst/>
                <a:uLnTx/>
                <a:uFillTx/>
                <a:latin typeface="Calibri" panose="020F0502020204030204"/>
                <a:ea typeface="+mn-ea"/>
                <a:cs typeface="+mn-cs"/>
              </a:rPr>
              <a:t>Southeast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58595B"/>
                </a:solidFill>
                <a:effectLst/>
                <a:uLnTx/>
                <a:uFillTx/>
                <a:latin typeface="Calibri" panose="020F0502020204030204"/>
                <a:ea typeface="+mn-ea"/>
                <a:cs typeface="+mn-cs"/>
              </a:rPr>
              <a:t>Alabama, Arkansas, Georgia, Kentucky, Mississippi, North Carolina, South Carolina, Tennessee &amp; West Virginia</a:t>
            </a:r>
          </a:p>
        </p:txBody>
      </p:sp>
      <p:sp>
        <p:nvSpPr>
          <p:cNvPr id="74" name="Text Placeholder 4"/>
          <p:cNvSpPr txBox="1">
            <a:spLocks/>
          </p:cNvSpPr>
          <p:nvPr/>
        </p:nvSpPr>
        <p:spPr>
          <a:xfrm>
            <a:off x="4969808" y="5168022"/>
            <a:ext cx="4572000" cy="560055"/>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DYLAN WHITE</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Regional Vice President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m: 612.475.6530</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dwhite@gwgh.com</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THEO HALBARDIER</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Regional Sales Associate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d: 612.524.5570 m: 612.244.4896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thalbardier@gwgh.com</a:t>
            </a:r>
          </a:p>
        </p:txBody>
      </p:sp>
      <p:sp>
        <p:nvSpPr>
          <p:cNvPr id="75" name="Text Placeholder 4"/>
          <p:cNvSpPr txBox="1">
            <a:spLocks/>
          </p:cNvSpPr>
          <p:nvPr/>
        </p:nvSpPr>
        <p:spPr>
          <a:xfrm>
            <a:off x="4969808" y="5728077"/>
            <a:ext cx="4572000" cy="352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gradFill flip="none" rotWithShape="1">
                  <a:gsLst>
                    <a:gs pos="0">
                      <a:srgbClr val="045073"/>
                    </a:gs>
                    <a:gs pos="100000">
                      <a:srgbClr val="0A87A5"/>
                    </a:gs>
                  </a:gsLst>
                  <a:lin ang="0" scaled="1"/>
                  <a:tileRect/>
                </a:gradFill>
                <a:effectLst/>
                <a:uLnTx/>
                <a:uFillTx/>
                <a:latin typeface="Calibri" panose="020F0502020204030204"/>
                <a:ea typeface="+mn-ea"/>
                <a:cs typeface="+mn-cs"/>
              </a:rPr>
              <a:t>Florida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58595B"/>
                </a:solidFill>
                <a:effectLst/>
                <a:uLnTx/>
                <a:uFillTx/>
                <a:latin typeface="Calibri" panose="020F0502020204030204"/>
                <a:ea typeface="+mn-ea"/>
                <a:cs typeface="+mn-cs"/>
              </a:rPr>
              <a:t>Florida &amp; Puerto Rico</a:t>
            </a:r>
          </a:p>
        </p:txBody>
      </p:sp>
      <p:sp>
        <p:nvSpPr>
          <p:cNvPr id="76" name="Text Placeholder 4"/>
          <p:cNvSpPr txBox="1">
            <a:spLocks/>
          </p:cNvSpPr>
          <p:nvPr/>
        </p:nvSpPr>
        <p:spPr>
          <a:xfrm>
            <a:off x="4969808" y="6086818"/>
            <a:ext cx="4572000" cy="622030"/>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DYLAN WHITE</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Regional Vice President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m: 612.475.6530</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dwhite@gwgh.com</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A87A5"/>
                </a:solidFill>
                <a:effectLst/>
                <a:uLnTx/>
                <a:uFillTx/>
                <a:latin typeface="Calibri" panose="020F0502020204030204"/>
                <a:ea typeface="+mn-ea"/>
                <a:cs typeface="+mn-cs"/>
              </a:rPr>
              <a:t>TYLER INGRAM</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Regional Sales Associate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d: 612.746.6123 m: 612.961.7664 </a:t>
            </a:r>
            <a:b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rgbClr val="58595B"/>
                </a:solidFill>
                <a:effectLst/>
                <a:uLnTx/>
                <a:uFillTx/>
                <a:latin typeface="Calibri" panose="020F0502020204030204"/>
                <a:ea typeface="+mn-ea"/>
                <a:cs typeface="+mn-cs"/>
              </a:rPr>
              <a:t>tingram@gwgh.com</a:t>
            </a:r>
          </a:p>
        </p:txBody>
      </p:sp>
      <p:cxnSp>
        <p:nvCxnSpPr>
          <p:cNvPr id="77" name="Straight Connector 76"/>
          <p:cNvCxnSpPr/>
          <p:nvPr/>
        </p:nvCxnSpPr>
        <p:spPr>
          <a:xfrm>
            <a:off x="5478520" y="244968"/>
            <a:ext cx="3970280" cy="0"/>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247028" y="1197821"/>
            <a:ext cx="3201772" cy="0"/>
          </a:xfrm>
          <a:prstGeom prst="line">
            <a:avLst/>
          </a:prstGeom>
          <a:ln w="38100" cap="rnd">
            <a:solidFill>
              <a:srgbClr val="3983BF"/>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015208" y="2138163"/>
            <a:ext cx="3433592" cy="0"/>
          </a:xfrm>
          <a:prstGeom prst="line">
            <a:avLst/>
          </a:prstGeom>
          <a:ln w="38100" cap="rnd">
            <a:solidFill>
              <a:srgbClr val="36BFBD"/>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781242" y="3031101"/>
            <a:ext cx="3626708" cy="0"/>
          </a:xfrm>
          <a:prstGeom prst="line">
            <a:avLst/>
          </a:prstGeom>
          <a:ln w="38100" cap="rnd">
            <a:solidFill>
              <a:srgbClr val="707ABB"/>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959332" y="3943356"/>
            <a:ext cx="3489468" cy="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781242" y="4838438"/>
            <a:ext cx="3667558" cy="0"/>
          </a:xfrm>
          <a:prstGeom prst="line">
            <a:avLst/>
          </a:prstGeom>
          <a:ln w="38100" cap="rnd">
            <a:solidFill>
              <a:srgbClr val="FEC70C"/>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598724" y="5875187"/>
            <a:ext cx="3809226" cy="0"/>
          </a:xfrm>
          <a:prstGeom prst="line">
            <a:avLst/>
          </a:prstGeom>
          <a:ln w="38100" cap="rnd">
            <a:solidFill>
              <a:srgbClr val="7BC14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645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20557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5" name="think-cell Slide" r:id="rId5" imgW="553" imgH="554" progId="TCLayout.ActiveDocument.1">
                  <p:embed/>
                </p:oleObj>
              </mc:Choice>
              <mc:Fallback>
                <p:oleObj name="think-cell Slide" r:id="rId5" imgW="553" imgH="55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Title 11"/>
          <p:cNvSpPr>
            <a:spLocks noGrp="1"/>
          </p:cNvSpPr>
          <p:nvPr>
            <p:ph type="title"/>
          </p:nvPr>
        </p:nvSpPr>
        <p:spPr/>
        <p:txBody>
          <a:bodyPr vert="horz"/>
          <a:lstStyle/>
          <a:p>
            <a:r>
              <a:rPr lang="en-US" dirty="0"/>
              <a:t>Contact Information</a:t>
            </a:r>
          </a:p>
        </p:txBody>
      </p:sp>
      <p:sp>
        <p:nvSpPr>
          <p:cNvPr id="3" name="Slide Number Placeholder 2"/>
          <p:cNvSpPr>
            <a:spLocks noGrp="1"/>
          </p:cNvSpPr>
          <p:nvPr>
            <p:ph type="sldNum" sz="quarter" idx="12"/>
          </p:nvPr>
        </p:nvSpPr>
        <p:spPr/>
        <p:txBody>
          <a:bodyPr/>
          <a:lstStyle/>
          <a:p>
            <a:fld id="{038AC8F1-644E-114D-B918-AE00D545996E}" type="slidenum">
              <a:rPr lang="en-US" smtClean="0"/>
              <a:pPr/>
              <a:t>32</a:t>
            </a:fld>
            <a:endParaRPr lang="en-US" dirty="0"/>
          </a:p>
        </p:txBody>
      </p:sp>
      <p:sp>
        <p:nvSpPr>
          <p:cNvPr id="16" name="Text Placeholder 15"/>
          <p:cNvSpPr>
            <a:spLocks noGrp="1"/>
          </p:cNvSpPr>
          <p:nvPr>
            <p:ph type="body" sz="quarter" idx="17"/>
          </p:nvPr>
        </p:nvSpPr>
        <p:spPr/>
        <p:txBody>
          <a:bodyPr/>
          <a:lstStyle/>
          <a:p>
            <a:r>
              <a:rPr lang="en-US" dirty="0"/>
              <a:t>Sales Team</a:t>
            </a:r>
          </a:p>
        </p:txBody>
      </p:sp>
      <p:sp>
        <p:nvSpPr>
          <p:cNvPr id="6" name="Footer Placeholder 5"/>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tint val="75000"/>
                  </a:schemeClr>
                </a:solidFill>
              </a:rPr>
              <a:t>FOR BROKER-DEALER AND RIA USE ONLY.</a:t>
            </a:r>
          </a:p>
        </p:txBody>
      </p:sp>
      <p:sp>
        <p:nvSpPr>
          <p:cNvPr id="9" name="Text Placeholder 6"/>
          <p:cNvSpPr txBox="1">
            <a:spLocks/>
          </p:cNvSpPr>
          <p:nvPr/>
        </p:nvSpPr>
        <p:spPr>
          <a:xfrm>
            <a:off x="495300" y="3906817"/>
            <a:ext cx="3131038" cy="13233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b="1" dirty="0"/>
              <a:t>Scott Blackman</a:t>
            </a:r>
            <a:endParaRPr lang="en-US" dirty="0"/>
          </a:p>
          <a:p>
            <a:pPr>
              <a:lnSpc>
                <a:spcPct val="100000"/>
              </a:lnSpc>
            </a:pPr>
            <a:r>
              <a:rPr lang="en-US" sz="1800" i="1" dirty="0"/>
              <a:t>Regional Senior Vice President</a:t>
            </a:r>
            <a:br>
              <a:rPr lang="en-US" sz="1800" b="1" dirty="0"/>
            </a:br>
            <a:r>
              <a:rPr lang="en-US" sz="1800" u="sng" dirty="0">
                <a:solidFill>
                  <a:schemeClr val="accent2"/>
                </a:solidFill>
              </a:rPr>
              <a:t>sblackman@gwgh.com</a:t>
            </a:r>
            <a:br>
              <a:rPr lang="en-US" sz="1800" dirty="0"/>
            </a:br>
            <a:r>
              <a:rPr lang="en-US" sz="1800" dirty="0"/>
              <a:t>(612) 802-5770 	MOBILE</a:t>
            </a:r>
          </a:p>
        </p:txBody>
      </p:sp>
      <p:sp>
        <p:nvSpPr>
          <p:cNvPr id="7" name="TextBox 6"/>
          <p:cNvSpPr txBox="1"/>
          <p:nvPr/>
        </p:nvSpPr>
        <p:spPr>
          <a:xfrm>
            <a:off x="495300" y="6017796"/>
            <a:ext cx="6677469" cy="338554"/>
          </a:xfrm>
          <a:prstGeom prst="rect">
            <a:avLst/>
          </a:prstGeom>
          <a:noFill/>
        </p:spPr>
        <p:txBody>
          <a:bodyPr wrap="none" rtlCol="0">
            <a:spAutoFit/>
          </a:bodyPr>
          <a:lstStyle/>
          <a:p>
            <a:r>
              <a:rPr lang="en-US" sz="1600" b="1" dirty="0">
                <a:solidFill>
                  <a:schemeClr val="tx2"/>
                </a:solidFill>
              </a:rPr>
              <a:t>GWG Holdings, Inc. </a:t>
            </a:r>
            <a:r>
              <a:rPr lang="en-US" sz="1600" dirty="0">
                <a:solidFill>
                  <a:schemeClr val="tx2"/>
                </a:solidFill>
              </a:rPr>
              <a:t>| 325 North Saint Paul Street, Suite 2650, Dallas, TX 75201</a:t>
            </a:r>
          </a:p>
        </p:txBody>
      </p:sp>
    </p:spTree>
    <p:extLst>
      <p:ext uri="{BB962C8B-B14F-4D97-AF65-F5344CB8AC3E}">
        <p14:creationId xmlns:p14="http://schemas.microsoft.com/office/powerpoint/2010/main" val="66605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FFE4B4-A02B-484B-9FAA-0E1104EFFB5D}"/>
              </a:ext>
            </a:extLst>
          </p:cNvPr>
          <p:cNvSpPr>
            <a:spLocks noGrp="1"/>
          </p:cNvSpPr>
          <p:nvPr>
            <p:ph type="sldNum" sz="quarter" idx="12"/>
          </p:nvPr>
        </p:nvSpPr>
        <p:spPr/>
        <p:txBody>
          <a:bodyPr/>
          <a:lstStyle/>
          <a:p>
            <a:fld id="{038AC8F1-644E-114D-B918-AE00D545996E}" type="slidenum">
              <a:rPr lang="en-US" smtClean="0"/>
              <a:t>4</a:t>
            </a:fld>
            <a:endParaRPr lang="en-US" dirty="0"/>
          </a:p>
        </p:txBody>
      </p:sp>
      <p:sp>
        <p:nvSpPr>
          <p:cNvPr id="4" name="Title 3">
            <a:extLst>
              <a:ext uri="{FF2B5EF4-FFF2-40B4-BE49-F238E27FC236}">
                <a16:creationId xmlns:a16="http://schemas.microsoft.com/office/drawing/2014/main" id="{2D52024D-8D7D-0D41-8AB5-DAEAF376FA8F}"/>
              </a:ext>
            </a:extLst>
          </p:cNvPr>
          <p:cNvSpPr>
            <a:spLocks noGrp="1"/>
          </p:cNvSpPr>
          <p:nvPr>
            <p:ph type="title"/>
          </p:nvPr>
        </p:nvSpPr>
        <p:spPr/>
        <p:txBody>
          <a:bodyPr/>
          <a:lstStyle/>
          <a:p>
            <a:r>
              <a:rPr lang="en-US" dirty="0"/>
              <a:t>Disclaimer</a:t>
            </a:r>
          </a:p>
        </p:txBody>
      </p:sp>
      <p:sp>
        <p:nvSpPr>
          <p:cNvPr id="8" name="Content Placeholder 5">
            <a:extLst>
              <a:ext uri="{FF2B5EF4-FFF2-40B4-BE49-F238E27FC236}">
                <a16:creationId xmlns:a16="http://schemas.microsoft.com/office/drawing/2014/main" id="{EB3B6593-3B56-B041-B0F4-0586298AB4FE}"/>
              </a:ext>
            </a:extLst>
          </p:cNvPr>
          <p:cNvSpPr txBox="1">
            <a:spLocks/>
          </p:cNvSpPr>
          <p:nvPr/>
        </p:nvSpPr>
        <p:spPr>
          <a:xfrm>
            <a:off x="603750" y="1459314"/>
            <a:ext cx="10974411" cy="4131631"/>
          </a:xfrm>
          <a:prstGeom prst="rect">
            <a:avLst/>
          </a:prstGeom>
        </p:spPr>
        <p:txBody>
          <a:bodyPr lIns="0" tIns="0" rIns="0" bIns="0" numCol="2" spcCol="2743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200" dirty="0"/>
              <a:t>Not an Offer to Sell Securities. The information provided herein does not constitute an offer to sell securities or the solicitation of an offer to buy securities. An offer to sell securities can only be made by a Prospectus, pursuant to a registration statement, and any amendments thereto, then effective and on file with the Securities and Exchange Commission (SEC). Investors must read the entire Prospectus for investment conditions, risk factors, minimum requirements, fees and expenses and other pertinent information with respect to the L Bonds in order to obtain the information essential to making an informed investment decision. No dealer, broker, salesperson, or other person has been authorized by GWGH to give any information or to make any representation other than as contained in the Prospectus, and, if given or made, such other information or representations must not be relied upon as having been authorized by GWGH. No statement found herein is incorporated by reference into the Prospectus, and no statement herein constitutes any part of the Prospectus.</a:t>
            </a:r>
          </a:p>
          <a:p>
            <a:pPr marL="0" indent="0" algn="just">
              <a:lnSpc>
                <a:spcPct val="100000"/>
              </a:lnSpc>
              <a:buNone/>
            </a:pPr>
            <a:r>
              <a:rPr lang="en-US" sz="1200" dirty="0"/>
              <a:t>Investment Decisions. This information is not intended to replace any information or consultation provided by a registered representative or other professional. We have filed a registration statement (including prospectus) with the SEC for the offering to which this material relates. Before you invest, you should read the prospectus in the registration statement (including the risk factors described therein) and other documents we have filed with the SEC for more complete information about us and the offering. You may get these documents for free by visiting EDGAR on the SEC website at http://www.sec.gov/. Alternatively, the issuer, any underwriter or any dealer participating in the offering will arrange to send you the prospectus if you request it by calling toll-free 1-877-494-2388.</a:t>
            </a:r>
          </a:p>
          <a:p>
            <a:pPr marL="0" indent="0" algn="just">
              <a:lnSpc>
                <a:spcPct val="100000"/>
              </a:lnSpc>
              <a:buNone/>
            </a:pPr>
            <a:r>
              <a:rPr lang="en-US" sz="1200" dirty="0"/>
              <a:t>The estimates, targets and forward-looking statements contained herein may or may not be realized, and differences between estimated results and those realized may be material. Such estimates, targets and forward-looking statements are illustrative purposes only. Accordingly, there can be no assurance that the estimates, targets or forward-looking statements contained herein will be realized or are accurate and complete.</a:t>
            </a:r>
          </a:p>
          <a:p>
            <a:pPr marL="0" indent="0" algn="just">
              <a:lnSpc>
                <a:spcPct val="100000"/>
              </a:lnSpc>
              <a:buNone/>
            </a:pPr>
            <a:r>
              <a:rPr lang="en-US" sz="1200" dirty="0"/>
              <a:t>Information is subject to change without notice and may not be updated. GWGH is under no obligation to update any information included herein. The information and expressions of opinions are subject to change without notice and speak only as of the respective dates in which they are made.</a:t>
            </a:r>
          </a:p>
          <a:p>
            <a:pPr marL="0" indent="0" algn="just">
              <a:lnSpc>
                <a:spcPct val="100000"/>
              </a:lnSpc>
              <a:buNone/>
            </a:pPr>
            <a:r>
              <a:rPr lang="en-US" sz="1200" dirty="0"/>
              <a:t>Securities are being offered on a best-efforts basis on behalf of GWGH by Emerson Equity LLC, Member FINRA, SIPC, Managing Broker-Dealer for the Issuer. GWGH and Emerson are not affiliated entities.</a:t>
            </a:r>
          </a:p>
          <a:p>
            <a:pPr marL="0" indent="0" algn="just">
              <a:lnSpc>
                <a:spcPct val="100000"/>
              </a:lnSpc>
              <a:buNone/>
            </a:pPr>
            <a:r>
              <a:rPr lang="en-US" sz="1200" dirty="0"/>
              <a:t>ISSUER PREPARED MATERIAL</a:t>
            </a:r>
          </a:p>
          <a:p>
            <a:pPr marL="0" indent="0" algn="just">
              <a:lnSpc>
                <a:spcPct val="100000"/>
              </a:lnSpc>
              <a:buNone/>
            </a:pPr>
            <a:r>
              <a:rPr lang="en-US" sz="1200" b="1" dirty="0"/>
              <a:t>Copyright 2021. GWG Holdings, Inc. All rights reserved. </a:t>
            </a:r>
          </a:p>
        </p:txBody>
      </p:sp>
      <p:sp>
        <p:nvSpPr>
          <p:cNvPr id="5" name="Footer Placeholder 5"/>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tint val="75000"/>
                  </a:schemeClr>
                </a:solidFill>
              </a:rPr>
              <a:t>FOR BROKER-DEALER AND RIA USE ONLY.</a:t>
            </a:r>
          </a:p>
        </p:txBody>
      </p:sp>
    </p:spTree>
    <p:extLst>
      <p:ext uri="{BB962C8B-B14F-4D97-AF65-F5344CB8AC3E}">
        <p14:creationId xmlns:p14="http://schemas.microsoft.com/office/powerpoint/2010/main" val="98030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33081E-2C8E-9445-AA1B-9A3A5DB2D56A}"/>
              </a:ext>
            </a:extLst>
          </p:cNvPr>
          <p:cNvSpPr>
            <a:spLocks noGrp="1"/>
          </p:cNvSpPr>
          <p:nvPr>
            <p:ph type="sldNum" sz="quarter" idx="12"/>
          </p:nvPr>
        </p:nvSpPr>
        <p:spPr/>
        <p:txBody>
          <a:bodyPr/>
          <a:lstStyle/>
          <a:p>
            <a:fld id="{038AC8F1-644E-114D-B918-AE00D545996E}" type="slidenum">
              <a:rPr lang="en-US" smtClean="0"/>
              <a:pPr/>
              <a:t>5</a:t>
            </a:fld>
            <a:endParaRPr lang="en-US" dirty="0"/>
          </a:p>
        </p:txBody>
      </p:sp>
      <p:sp>
        <p:nvSpPr>
          <p:cNvPr id="4" name="Text Placeholder 3">
            <a:extLst>
              <a:ext uri="{FF2B5EF4-FFF2-40B4-BE49-F238E27FC236}">
                <a16:creationId xmlns:a16="http://schemas.microsoft.com/office/drawing/2014/main" id="{07AA5903-95B5-7640-9ADE-9BDCAB5E4EA1}"/>
              </a:ext>
            </a:extLst>
          </p:cNvPr>
          <p:cNvSpPr>
            <a:spLocks noGrp="1"/>
          </p:cNvSpPr>
          <p:nvPr>
            <p:ph type="body" sz="quarter" idx="13"/>
          </p:nvPr>
        </p:nvSpPr>
        <p:spPr/>
        <p:txBody>
          <a:bodyPr/>
          <a:lstStyle/>
          <a:p>
            <a:r>
              <a:rPr lang="en-US"/>
              <a:t>Evolution</a:t>
            </a:r>
            <a:endParaRPr lang="en-US" dirty="0"/>
          </a:p>
        </p:txBody>
      </p:sp>
      <p:sp>
        <p:nvSpPr>
          <p:cNvPr id="5" name="Footer Placeholder 5"/>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FOR BROKER-DEALER AND RIA USE ONLY.</a:t>
            </a:r>
          </a:p>
        </p:txBody>
      </p:sp>
    </p:spTree>
    <p:extLst>
      <p:ext uri="{BB962C8B-B14F-4D97-AF65-F5344CB8AC3E}">
        <p14:creationId xmlns:p14="http://schemas.microsoft.com/office/powerpoint/2010/main" val="308204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A5FE51-2BFE-8C42-933E-F940E2E43E40}"/>
              </a:ext>
            </a:extLst>
          </p:cNvPr>
          <p:cNvSpPr>
            <a:spLocks noGrp="1"/>
          </p:cNvSpPr>
          <p:nvPr>
            <p:ph type="sldNum" sz="quarter" idx="12"/>
          </p:nvPr>
        </p:nvSpPr>
        <p:spPr/>
        <p:txBody>
          <a:bodyPr/>
          <a:lstStyle/>
          <a:p>
            <a:fld id="{038AC8F1-644E-114D-B918-AE00D545996E}" type="slidenum">
              <a:rPr lang="en-US" smtClean="0"/>
              <a:pPr/>
              <a:t>6</a:t>
            </a:fld>
            <a:endParaRPr lang="en-US" dirty="0"/>
          </a:p>
        </p:txBody>
      </p:sp>
      <p:sp>
        <p:nvSpPr>
          <p:cNvPr id="5" name="Title 4">
            <a:extLst>
              <a:ext uri="{FF2B5EF4-FFF2-40B4-BE49-F238E27FC236}">
                <a16:creationId xmlns:a16="http://schemas.microsoft.com/office/drawing/2014/main" id="{AF2F6528-6C8E-2D46-991B-38FD34BB691C}"/>
              </a:ext>
            </a:extLst>
          </p:cNvPr>
          <p:cNvSpPr>
            <a:spLocks noGrp="1"/>
          </p:cNvSpPr>
          <p:nvPr>
            <p:ph type="title"/>
          </p:nvPr>
        </p:nvSpPr>
        <p:spPr>
          <a:xfrm>
            <a:off x="495300" y="25015"/>
            <a:ext cx="11201400" cy="1325563"/>
          </a:xfrm>
        </p:spPr>
        <p:txBody>
          <a:bodyPr>
            <a:normAutofit/>
          </a:bodyPr>
          <a:lstStyle/>
          <a:p>
            <a:r>
              <a:rPr lang="en-US" dirty="0"/>
              <a:t>Transformation Through the Years</a:t>
            </a:r>
          </a:p>
        </p:txBody>
      </p:sp>
      <p:cxnSp>
        <p:nvCxnSpPr>
          <p:cNvPr id="26" name="Straight Connector 25"/>
          <p:cNvCxnSpPr/>
          <p:nvPr/>
        </p:nvCxnSpPr>
        <p:spPr>
          <a:xfrm>
            <a:off x="5747223" y="2245017"/>
            <a:ext cx="0" cy="381000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923200" y="1716848"/>
            <a:ext cx="1648046" cy="63795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2006</a:t>
            </a:r>
          </a:p>
        </p:txBody>
      </p:sp>
      <p:sp>
        <p:nvSpPr>
          <p:cNvPr id="28" name="Rectangle 27"/>
          <p:cNvSpPr/>
          <p:nvPr/>
        </p:nvSpPr>
        <p:spPr>
          <a:xfrm>
            <a:off x="4923200" y="5526848"/>
            <a:ext cx="1648046" cy="63795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2021</a:t>
            </a:r>
          </a:p>
        </p:txBody>
      </p:sp>
      <p:sp>
        <p:nvSpPr>
          <p:cNvPr id="29" name="Rectangle 28"/>
          <p:cNvSpPr/>
          <p:nvPr/>
        </p:nvSpPr>
        <p:spPr>
          <a:xfrm>
            <a:off x="4923200" y="4256848"/>
            <a:ext cx="1648046" cy="63795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2014</a:t>
            </a:r>
          </a:p>
        </p:txBody>
      </p:sp>
      <p:sp>
        <p:nvSpPr>
          <p:cNvPr id="30" name="Rectangle 29"/>
          <p:cNvSpPr/>
          <p:nvPr/>
        </p:nvSpPr>
        <p:spPr>
          <a:xfrm>
            <a:off x="4923200" y="2986848"/>
            <a:ext cx="1648046" cy="63795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2009</a:t>
            </a:r>
          </a:p>
        </p:txBody>
      </p:sp>
      <p:sp>
        <p:nvSpPr>
          <p:cNvPr id="31" name="TextBox 30"/>
          <p:cNvSpPr txBox="1"/>
          <p:nvPr/>
        </p:nvSpPr>
        <p:spPr>
          <a:xfrm>
            <a:off x="6899205" y="1844907"/>
            <a:ext cx="1101264" cy="400110"/>
          </a:xfrm>
          <a:prstGeom prst="rect">
            <a:avLst/>
          </a:prstGeom>
          <a:noFill/>
        </p:spPr>
        <p:txBody>
          <a:bodyPr wrap="none" rtlCol="0">
            <a:spAutoFit/>
          </a:bodyPr>
          <a:lstStyle/>
          <a:p>
            <a:r>
              <a:rPr lang="en-US" sz="2000" dirty="0">
                <a:solidFill>
                  <a:schemeClr val="tx2"/>
                </a:solidFill>
              </a:rPr>
              <a:t>Founded</a:t>
            </a:r>
          </a:p>
        </p:txBody>
      </p:sp>
      <p:sp>
        <p:nvSpPr>
          <p:cNvPr id="32" name="TextBox 31"/>
          <p:cNvSpPr txBox="1"/>
          <p:nvPr/>
        </p:nvSpPr>
        <p:spPr>
          <a:xfrm>
            <a:off x="0" y="2951881"/>
            <a:ext cx="4556805" cy="707886"/>
          </a:xfrm>
          <a:prstGeom prst="rect">
            <a:avLst/>
          </a:prstGeom>
          <a:noFill/>
        </p:spPr>
        <p:txBody>
          <a:bodyPr wrap="square" rtlCol="0">
            <a:spAutoFit/>
          </a:bodyPr>
          <a:lstStyle/>
          <a:p>
            <a:pPr algn="r"/>
            <a:r>
              <a:rPr lang="en-US" sz="2000" dirty="0">
                <a:solidFill>
                  <a:schemeClr val="tx2"/>
                </a:solidFill>
              </a:rPr>
              <a:t>Independent Broker-Dealers </a:t>
            </a:r>
            <a:br>
              <a:rPr lang="en-US" sz="2000" dirty="0">
                <a:solidFill>
                  <a:schemeClr val="tx2"/>
                </a:solidFill>
              </a:rPr>
            </a:br>
            <a:r>
              <a:rPr lang="en-US" sz="2000" dirty="0">
                <a:solidFill>
                  <a:schemeClr val="tx2"/>
                </a:solidFill>
              </a:rPr>
              <a:t>and Registered Investment Advisors</a:t>
            </a:r>
          </a:p>
        </p:txBody>
      </p:sp>
      <p:sp>
        <p:nvSpPr>
          <p:cNvPr id="33" name="TextBox 32"/>
          <p:cNvSpPr txBox="1"/>
          <p:nvPr/>
        </p:nvSpPr>
        <p:spPr>
          <a:xfrm>
            <a:off x="6899205" y="4386403"/>
            <a:ext cx="1801391" cy="400110"/>
          </a:xfrm>
          <a:prstGeom prst="rect">
            <a:avLst/>
          </a:prstGeom>
          <a:noFill/>
        </p:spPr>
        <p:txBody>
          <a:bodyPr wrap="none" rtlCol="0">
            <a:spAutoFit/>
          </a:bodyPr>
          <a:lstStyle/>
          <a:p>
            <a:r>
              <a:rPr lang="en-US" sz="2000" dirty="0">
                <a:solidFill>
                  <a:schemeClr val="tx2"/>
                </a:solidFill>
              </a:rPr>
              <a:t>Nasdaq: GWGH</a:t>
            </a:r>
          </a:p>
        </p:txBody>
      </p:sp>
      <p:sp>
        <p:nvSpPr>
          <p:cNvPr id="34" name="TextBox 33"/>
          <p:cNvSpPr txBox="1"/>
          <p:nvPr/>
        </p:nvSpPr>
        <p:spPr>
          <a:xfrm>
            <a:off x="2011323" y="5491881"/>
            <a:ext cx="2545482" cy="707886"/>
          </a:xfrm>
          <a:prstGeom prst="rect">
            <a:avLst/>
          </a:prstGeom>
          <a:noFill/>
        </p:spPr>
        <p:txBody>
          <a:bodyPr wrap="square" rtlCol="0">
            <a:spAutoFit/>
          </a:bodyPr>
          <a:lstStyle/>
          <a:p>
            <a:pPr algn="r"/>
            <a:r>
              <a:rPr lang="en-US" sz="2000" dirty="0">
                <a:solidFill>
                  <a:schemeClr val="tx2"/>
                </a:solidFill>
              </a:rPr>
              <a:t>Moving Forward: Growth and Diversity </a:t>
            </a:r>
          </a:p>
        </p:txBody>
      </p:sp>
      <p:sp>
        <p:nvSpPr>
          <p:cNvPr id="35" name="Shape 146"/>
          <p:cNvSpPr/>
          <p:nvPr/>
        </p:nvSpPr>
        <p:spPr>
          <a:xfrm rot="5400000" flipV="1">
            <a:off x="6599808" y="1971937"/>
            <a:ext cx="292101" cy="146051"/>
          </a:xfrm>
          <a:custGeom>
            <a:avLst/>
            <a:gdLst/>
            <a:ahLst/>
            <a:cxnLst>
              <a:cxn ang="0">
                <a:pos x="wd2" y="hd2"/>
              </a:cxn>
              <a:cxn ang="5400000">
                <a:pos x="wd2" y="hd2"/>
              </a:cxn>
              <a:cxn ang="10800000">
                <a:pos x="wd2" y="hd2"/>
              </a:cxn>
              <a:cxn ang="16200000">
                <a:pos x="wd2" y="hd2"/>
              </a:cxn>
            </a:cxnLst>
            <a:rect l="0" t="0" r="r" b="b"/>
            <a:pathLst>
              <a:path w="21600" h="21600" extrusionOk="0">
                <a:moveTo>
                  <a:pt x="10908" y="21600"/>
                </a:moveTo>
                <a:lnTo>
                  <a:pt x="0" y="0"/>
                </a:lnTo>
                <a:lnTo>
                  <a:pt x="21600" y="0"/>
                </a:lnTo>
                <a:lnTo>
                  <a:pt x="10908" y="21600"/>
                </a:lnTo>
              </a:path>
            </a:pathLst>
          </a:custGeom>
          <a:noFill/>
          <a:ln w="19050">
            <a:gradFill flip="none" rotWithShape="1">
              <a:gsLst>
                <a:gs pos="0">
                  <a:schemeClr val="accent2"/>
                </a:gs>
                <a:gs pos="100000">
                  <a:srgbClr val="009147"/>
                </a:gs>
              </a:gsLst>
              <a:lin ang="0" scaled="1"/>
              <a:tileRect/>
            </a:gradFill>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solidFill>
                <a:schemeClr val="accent1"/>
              </a:solidFill>
              <a:latin typeface="Arial"/>
              <a:ea typeface="Arial"/>
              <a:cs typeface="Arial"/>
            </a:endParaRPr>
          </a:p>
        </p:txBody>
      </p:sp>
      <p:pic>
        <p:nvPicPr>
          <p:cNvPr id="36" name="Picture 35">
            <a:extLst>
              <a:ext uri="{FF2B5EF4-FFF2-40B4-BE49-F238E27FC236}">
                <a16:creationId xmlns:a16="http://schemas.microsoft.com/office/drawing/2014/main" id="{9FF4EA7A-F193-094C-B28E-64949E8BB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8932" y="5030465"/>
            <a:ext cx="1442055" cy="439680"/>
          </a:xfrm>
          <a:prstGeom prst="rect">
            <a:avLst/>
          </a:prstGeom>
        </p:spPr>
      </p:pic>
      <p:sp>
        <p:nvSpPr>
          <p:cNvPr id="37" name="Shape 146"/>
          <p:cNvSpPr/>
          <p:nvPr/>
        </p:nvSpPr>
        <p:spPr>
          <a:xfrm rot="5400000" flipV="1">
            <a:off x="6599807" y="4513432"/>
            <a:ext cx="292101" cy="146051"/>
          </a:xfrm>
          <a:custGeom>
            <a:avLst/>
            <a:gdLst/>
            <a:ahLst/>
            <a:cxnLst>
              <a:cxn ang="0">
                <a:pos x="wd2" y="hd2"/>
              </a:cxn>
              <a:cxn ang="5400000">
                <a:pos x="wd2" y="hd2"/>
              </a:cxn>
              <a:cxn ang="10800000">
                <a:pos x="wd2" y="hd2"/>
              </a:cxn>
              <a:cxn ang="16200000">
                <a:pos x="wd2" y="hd2"/>
              </a:cxn>
            </a:cxnLst>
            <a:rect l="0" t="0" r="r" b="b"/>
            <a:pathLst>
              <a:path w="21600" h="21600" extrusionOk="0">
                <a:moveTo>
                  <a:pt x="10908" y="21600"/>
                </a:moveTo>
                <a:lnTo>
                  <a:pt x="0" y="0"/>
                </a:lnTo>
                <a:lnTo>
                  <a:pt x="21600" y="0"/>
                </a:lnTo>
                <a:lnTo>
                  <a:pt x="10908" y="21600"/>
                </a:lnTo>
              </a:path>
            </a:pathLst>
          </a:custGeom>
          <a:noFill/>
          <a:ln w="19050">
            <a:gradFill flip="none" rotWithShape="1">
              <a:gsLst>
                <a:gs pos="0">
                  <a:schemeClr val="accent2"/>
                </a:gs>
                <a:gs pos="100000">
                  <a:srgbClr val="009147"/>
                </a:gs>
              </a:gsLst>
              <a:lin ang="0" scaled="1"/>
              <a:tileRect/>
            </a:gradFill>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solidFill>
                <a:schemeClr val="accent1"/>
              </a:solidFill>
              <a:latin typeface="Arial"/>
              <a:ea typeface="Arial"/>
              <a:cs typeface="Arial"/>
            </a:endParaRPr>
          </a:p>
        </p:txBody>
      </p:sp>
      <p:sp>
        <p:nvSpPr>
          <p:cNvPr id="38" name="Shape 146"/>
          <p:cNvSpPr/>
          <p:nvPr/>
        </p:nvSpPr>
        <p:spPr>
          <a:xfrm rot="16200000" flipV="1">
            <a:off x="4605156" y="3232798"/>
            <a:ext cx="292101" cy="146051"/>
          </a:xfrm>
          <a:custGeom>
            <a:avLst/>
            <a:gdLst/>
            <a:ahLst/>
            <a:cxnLst>
              <a:cxn ang="0">
                <a:pos x="wd2" y="hd2"/>
              </a:cxn>
              <a:cxn ang="5400000">
                <a:pos x="wd2" y="hd2"/>
              </a:cxn>
              <a:cxn ang="10800000">
                <a:pos x="wd2" y="hd2"/>
              </a:cxn>
              <a:cxn ang="16200000">
                <a:pos x="wd2" y="hd2"/>
              </a:cxn>
            </a:cxnLst>
            <a:rect l="0" t="0" r="r" b="b"/>
            <a:pathLst>
              <a:path w="21600" h="21600" extrusionOk="0">
                <a:moveTo>
                  <a:pt x="10908" y="21600"/>
                </a:moveTo>
                <a:lnTo>
                  <a:pt x="0" y="0"/>
                </a:lnTo>
                <a:lnTo>
                  <a:pt x="21600" y="0"/>
                </a:lnTo>
                <a:lnTo>
                  <a:pt x="10908" y="21600"/>
                </a:lnTo>
              </a:path>
            </a:pathLst>
          </a:custGeom>
          <a:noFill/>
          <a:ln w="19050">
            <a:gradFill flip="none" rotWithShape="1">
              <a:gsLst>
                <a:gs pos="0">
                  <a:schemeClr val="accent2"/>
                </a:gs>
                <a:gs pos="100000">
                  <a:srgbClr val="009147"/>
                </a:gs>
              </a:gsLst>
              <a:lin ang="0" scaled="1"/>
              <a:tileRect/>
            </a:gradFill>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solidFill>
                <a:schemeClr val="accent1"/>
              </a:solidFill>
              <a:latin typeface="Arial"/>
              <a:ea typeface="Arial"/>
              <a:cs typeface="Arial"/>
            </a:endParaRPr>
          </a:p>
        </p:txBody>
      </p:sp>
      <p:sp>
        <p:nvSpPr>
          <p:cNvPr id="39" name="Shape 146"/>
          <p:cNvSpPr/>
          <p:nvPr/>
        </p:nvSpPr>
        <p:spPr>
          <a:xfrm rot="16200000" flipV="1">
            <a:off x="4605156" y="5772799"/>
            <a:ext cx="292101" cy="146051"/>
          </a:xfrm>
          <a:custGeom>
            <a:avLst/>
            <a:gdLst/>
            <a:ahLst/>
            <a:cxnLst>
              <a:cxn ang="0">
                <a:pos x="wd2" y="hd2"/>
              </a:cxn>
              <a:cxn ang="5400000">
                <a:pos x="wd2" y="hd2"/>
              </a:cxn>
              <a:cxn ang="10800000">
                <a:pos x="wd2" y="hd2"/>
              </a:cxn>
              <a:cxn ang="16200000">
                <a:pos x="wd2" y="hd2"/>
              </a:cxn>
            </a:cxnLst>
            <a:rect l="0" t="0" r="r" b="b"/>
            <a:pathLst>
              <a:path w="21600" h="21600" extrusionOk="0">
                <a:moveTo>
                  <a:pt x="10908" y="21600"/>
                </a:moveTo>
                <a:lnTo>
                  <a:pt x="0" y="0"/>
                </a:lnTo>
                <a:lnTo>
                  <a:pt x="21600" y="0"/>
                </a:lnTo>
                <a:lnTo>
                  <a:pt x="10908" y="21600"/>
                </a:lnTo>
              </a:path>
            </a:pathLst>
          </a:custGeom>
          <a:noFill/>
          <a:ln w="19050">
            <a:gradFill flip="none" rotWithShape="1">
              <a:gsLst>
                <a:gs pos="0">
                  <a:schemeClr val="accent2"/>
                </a:gs>
                <a:gs pos="100000">
                  <a:srgbClr val="009147"/>
                </a:gs>
              </a:gsLst>
              <a:lin ang="0" scaled="1"/>
              <a:tileRect/>
            </a:gradFill>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solidFill>
                <a:schemeClr val="accent1"/>
              </a:solidFill>
              <a:latin typeface="Arial"/>
              <a:ea typeface="Arial"/>
              <a:cs typeface="Arial"/>
            </a:endParaRPr>
          </a:p>
        </p:txBody>
      </p:sp>
      <p:sp>
        <p:nvSpPr>
          <p:cNvPr id="18" name="Footer Placeholder 5"/>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tint val="75000"/>
                  </a:schemeClr>
                </a:solidFill>
              </a:rPr>
              <a:t>FOR BROKER-DEALER AND RIA USE ONLY.</a:t>
            </a:r>
          </a:p>
        </p:txBody>
      </p:sp>
    </p:spTree>
    <p:extLst>
      <p:ext uri="{BB962C8B-B14F-4D97-AF65-F5344CB8AC3E}">
        <p14:creationId xmlns:p14="http://schemas.microsoft.com/office/powerpoint/2010/main" val="230888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Portfolio of Assets</a:t>
            </a:r>
          </a:p>
        </p:txBody>
      </p:sp>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AC8F1-644E-114D-B918-AE00D545996E}"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5"/>
          <p:cNvSpPr txBox="1">
            <a:spLocks/>
          </p:cNvSpPr>
          <p:nvPr/>
        </p:nvSpPr>
        <p:spPr>
          <a:xfrm>
            <a:off x="1828800" y="6356350"/>
            <a:ext cx="71247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rPr>
              <a:t>FOR BROKER-DEALER AND RIA USE ONLY.</a:t>
            </a:r>
          </a:p>
        </p:txBody>
      </p:sp>
      <p:graphicFrame>
        <p:nvGraphicFramePr>
          <p:cNvPr id="13" name="Chart 12">
            <a:extLst>
              <a:ext uri="{FF2B5EF4-FFF2-40B4-BE49-F238E27FC236}">
                <a16:creationId xmlns:a16="http://schemas.microsoft.com/office/drawing/2014/main" id="{F9F88011-C4D3-4958-B2C3-34BE27A51B34}"/>
              </a:ext>
            </a:extLst>
          </p:cNvPr>
          <p:cNvGraphicFramePr/>
          <p:nvPr/>
        </p:nvGraphicFramePr>
        <p:xfrm>
          <a:off x="2279905" y="1403754"/>
          <a:ext cx="7375724" cy="495259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7">
            <a:extLst>
              <a:ext uri="{FF2B5EF4-FFF2-40B4-BE49-F238E27FC236}">
                <a16:creationId xmlns:a16="http://schemas.microsoft.com/office/drawing/2014/main" id="{961AD47A-A77B-44A2-AC73-BA30240888AF}"/>
              </a:ext>
            </a:extLst>
          </p:cNvPr>
          <p:cNvSpPr txBox="1">
            <a:spLocks/>
          </p:cNvSpPr>
          <p:nvPr/>
        </p:nvSpPr>
        <p:spPr>
          <a:xfrm>
            <a:off x="2097024" y="1557928"/>
            <a:ext cx="9448800" cy="5810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A87A5"/>
                </a:solidFill>
                <a:effectLst/>
                <a:uLnTx/>
                <a:uFillTx/>
                <a:latin typeface="Calibri" panose="020F0502020204030204"/>
                <a:ea typeface="+mn-ea"/>
                <a:cs typeface="+mn-cs"/>
              </a:rPr>
              <a:t>                       Asset Diversification</a:t>
            </a:r>
          </a:p>
        </p:txBody>
      </p:sp>
      <p:sp>
        <p:nvSpPr>
          <p:cNvPr id="10" name="Text Placeholder 6">
            <a:extLst>
              <a:ext uri="{FF2B5EF4-FFF2-40B4-BE49-F238E27FC236}">
                <a16:creationId xmlns:a16="http://schemas.microsoft.com/office/drawing/2014/main" id="{308ED596-6258-4328-8DF0-4F53323ED6FF}"/>
              </a:ext>
            </a:extLst>
          </p:cNvPr>
          <p:cNvSpPr txBox="1">
            <a:spLocks/>
          </p:cNvSpPr>
          <p:nvPr/>
        </p:nvSpPr>
        <p:spPr>
          <a:xfrm>
            <a:off x="412808" y="1738992"/>
            <a:ext cx="7255329" cy="1627188"/>
          </a:xfrm>
          <a:prstGeom prst="rect">
            <a:avLst/>
          </a:prstGeom>
        </p:spPr>
        <p:txBody>
          <a:bodyPr vert="horz" lIns="91440" tIns="45720" rIns="91440" bIns="45720" numCol="2"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400" b="1" i="0" u="none" strike="noStrike" kern="1200" cap="none" spc="0" normalizeH="0" baseline="0" noProof="0" dirty="0">
              <a:ln>
                <a:noFill/>
              </a:ln>
              <a:solidFill>
                <a:srgbClr val="0A87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50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8B6325-A5E1-45C9-AFEB-754D5C851B75}"/>
              </a:ext>
            </a:extLst>
          </p:cNvPr>
          <p:cNvSpPr>
            <a:spLocks noGrp="1"/>
          </p:cNvSpPr>
          <p:nvPr>
            <p:ph type="title"/>
          </p:nvPr>
        </p:nvSpPr>
        <p:spPr/>
        <p:txBody>
          <a:bodyPr/>
          <a:lstStyle/>
          <a:p>
            <a:r>
              <a:rPr lang="en-US" dirty="0"/>
              <a:t>Timeline of 2021 Milestones for GWGH and Ben</a:t>
            </a:r>
          </a:p>
        </p:txBody>
      </p:sp>
      <p:sp>
        <p:nvSpPr>
          <p:cNvPr id="2" name="Slide Number Placeholder 1">
            <a:extLst>
              <a:ext uri="{FF2B5EF4-FFF2-40B4-BE49-F238E27FC236}">
                <a16:creationId xmlns:a16="http://schemas.microsoft.com/office/drawing/2014/main" id="{FD9EB61B-9133-4AD5-BC9F-5EE19C0E86C4}"/>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8AC8F1-644E-114D-B918-AE00D545996E}"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8" name="Table 8">
            <a:extLst>
              <a:ext uri="{FF2B5EF4-FFF2-40B4-BE49-F238E27FC236}">
                <a16:creationId xmlns:a16="http://schemas.microsoft.com/office/drawing/2014/main" id="{0F1C52C0-6FBD-4F5B-B5EF-391D60F2F779}"/>
              </a:ext>
            </a:extLst>
          </p:cNvPr>
          <p:cNvGraphicFramePr>
            <a:graphicFrameLocks noGrp="1"/>
          </p:cNvGraphicFramePr>
          <p:nvPr>
            <p:extLst>
              <p:ext uri="{D42A27DB-BD31-4B8C-83A1-F6EECF244321}">
                <p14:modId xmlns:p14="http://schemas.microsoft.com/office/powerpoint/2010/main" val="3904913139"/>
              </p:ext>
            </p:extLst>
          </p:nvPr>
        </p:nvGraphicFramePr>
        <p:xfrm>
          <a:off x="495300" y="1463045"/>
          <a:ext cx="11201400" cy="4069080"/>
        </p:xfrm>
        <a:graphic>
          <a:graphicData uri="http://schemas.openxmlformats.org/drawingml/2006/table">
            <a:tbl>
              <a:tblPr firstRow="1" bandRow="1">
                <a:tableStyleId>{5C22544A-7EE6-4342-B048-85BDC9FD1C3A}</a:tableStyleId>
              </a:tblPr>
              <a:tblGrid>
                <a:gridCol w="1400175">
                  <a:extLst>
                    <a:ext uri="{9D8B030D-6E8A-4147-A177-3AD203B41FA5}">
                      <a16:colId xmlns:a16="http://schemas.microsoft.com/office/drawing/2014/main" val="2073468611"/>
                    </a:ext>
                  </a:extLst>
                </a:gridCol>
                <a:gridCol w="1400175">
                  <a:extLst>
                    <a:ext uri="{9D8B030D-6E8A-4147-A177-3AD203B41FA5}">
                      <a16:colId xmlns:a16="http://schemas.microsoft.com/office/drawing/2014/main" val="3610813601"/>
                    </a:ext>
                  </a:extLst>
                </a:gridCol>
                <a:gridCol w="1400175">
                  <a:extLst>
                    <a:ext uri="{9D8B030D-6E8A-4147-A177-3AD203B41FA5}">
                      <a16:colId xmlns:a16="http://schemas.microsoft.com/office/drawing/2014/main" val="1788781826"/>
                    </a:ext>
                  </a:extLst>
                </a:gridCol>
                <a:gridCol w="1400175">
                  <a:extLst>
                    <a:ext uri="{9D8B030D-6E8A-4147-A177-3AD203B41FA5}">
                      <a16:colId xmlns:a16="http://schemas.microsoft.com/office/drawing/2014/main" val="945186749"/>
                    </a:ext>
                  </a:extLst>
                </a:gridCol>
                <a:gridCol w="1400175">
                  <a:extLst>
                    <a:ext uri="{9D8B030D-6E8A-4147-A177-3AD203B41FA5}">
                      <a16:colId xmlns:a16="http://schemas.microsoft.com/office/drawing/2014/main" val="234034535"/>
                    </a:ext>
                  </a:extLst>
                </a:gridCol>
                <a:gridCol w="1400175">
                  <a:extLst>
                    <a:ext uri="{9D8B030D-6E8A-4147-A177-3AD203B41FA5}">
                      <a16:colId xmlns:a16="http://schemas.microsoft.com/office/drawing/2014/main" val="2119045096"/>
                    </a:ext>
                  </a:extLst>
                </a:gridCol>
                <a:gridCol w="1400175">
                  <a:extLst>
                    <a:ext uri="{9D8B030D-6E8A-4147-A177-3AD203B41FA5}">
                      <a16:colId xmlns:a16="http://schemas.microsoft.com/office/drawing/2014/main" val="1642471586"/>
                    </a:ext>
                  </a:extLst>
                </a:gridCol>
                <a:gridCol w="1400175">
                  <a:extLst>
                    <a:ext uri="{9D8B030D-6E8A-4147-A177-3AD203B41FA5}">
                      <a16:colId xmlns:a16="http://schemas.microsoft.com/office/drawing/2014/main" val="3338430209"/>
                    </a:ext>
                  </a:extLst>
                </a:gridCol>
              </a:tblGrid>
              <a:tr h="457200">
                <a:tc>
                  <a:txBody>
                    <a:bodyPr/>
                    <a:lstStyle/>
                    <a:p>
                      <a:r>
                        <a:rPr lang="en-US" dirty="0"/>
                        <a:t>January</a:t>
                      </a:r>
                    </a:p>
                  </a:txBody>
                  <a:tcPr anchor="ctr">
                    <a:lnB w="12700" cap="flat" cmpd="sng" algn="ctr">
                      <a:solidFill>
                        <a:schemeClr val="bg2"/>
                      </a:solidFill>
                      <a:prstDash val="solid"/>
                      <a:round/>
                      <a:headEnd type="none" w="med" len="med"/>
                      <a:tailEnd type="none" w="med" len="med"/>
                    </a:lnB>
                    <a:solidFill>
                      <a:schemeClr val="accent2"/>
                    </a:solidFill>
                  </a:tcPr>
                </a:tc>
                <a:tc>
                  <a:txBody>
                    <a:bodyPr/>
                    <a:lstStyle/>
                    <a:p>
                      <a:r>
                        <a:rPr lang="en-US" dirty="0"/>
                        <a:t>February</a:t>
                      </a:r>
                    </a:p>
                  </a:txBody>
                  <a:tcPr anchor="ctr">
                    <a:lnB w="12700" cap="flat" cmpd="sng" algn="ctr">
                      <a:solidFill>
                        <a:schemeClr val="bg2"/>
                      </a:solidFill>
                      <a:prstDash val="solid"/>
                      <a:round/>
                      <a:headEnd type="none" w="med" len="med"/>
                      <a:tailEnd type="none" w="med" len="med"/>
                    </a:lnB>
                    <a:solidFill>
                      <a:schemeClr val="accent2"/>
                    </a:solidFill>
                  </a:tcPr>
                </a:tc>
                <a:tc>
                  <a:txBody>
                    <a:bodyPr/>
                    <a:lstStyle/>
                    <a:p>
                      <a:r>
                        <a:rPr lang="en-US" dirty="0"/>
                        <a:t>April</a:t>
                      </a:r>
                    </a:p>
                  </a:txBody>
                  <a:tcPr anchor="ctr">
                    <a:lnB w="12700" cap="flat" cmpd="sng" algn="ctr">
                      <a:solidFill>
                        <a:schemeClr val="bg2"/>
                      </a:solidFill>
                      <a:prstDash val="solid"/>
                      <a:round/>
                      <a:headEnd type="none" w="med" len="med"/>
                      <a:tailEnd type="none" w="med" len="med"/>
                    </a:lnB>
                    <a:solidFill>
                      <a:schemeClr val="accent2"/>
                    </a:solidFill>
                  </a:tcPr>
                </a:tc>
                <a:tc>
                  <a:txBody>
                    <a:bodyPr/>
                    <a:lstStyle/>
                    <a:p>
                      <a:r>
                        <a:rPr lang="en-US" dirty="0"/>
                        <a:t>May</a:t>
                      </a:r>
                    </a:p>
                  </a:txBody>
                  <a:tcPr anchor="ctr">
                    <a:lnB w="12700" cap="flat" cmpd="sng" algn="ctr">
                      <a:solidFill>
                        <a:schemeClr val="bg2"/>
                      </a:solidFill>
                      <a:prstDash val="solid"/>
                      <a:round/>
                      <a:headEnd type="none" w="med" len="med"/>
                      <a:tailEnd type="none" w="med" len="med"/>
                    </a:lnB>
                    <a:solidFill>
                      <a:schemeClr val="accent2"/>
                    </a:solidFill>
                  </a:tcPr>
                </a:tc>
                <a:tc>
                  <a:txBody>
                    <a:bodyPr/>
                    <a:lstStyle/>
                    <a:p>
                      <a:r>
                        <a:rPr lang="en-US" dirty="0"/>
                        <a:t>June</a:t>
                      </a:r>
                    </a:p>
                  </a:txBody>
                  <a:tcPr anchor="ctr">
                    <a:lnB w="12700" cap="flat" cmpd="sng" algn="ctr">
                      <a:solidFill>
                        <a:schemeClr val="bg2"/>
                      </a:solidFill>
                      <a:prstDash val="solid"/>
                      <a:round/>
                      <a:headEnd type="none" w="med" len="med"/>
                      <a:tailEnd type="none" w="med" len="med"/>
                    </a:lnB>
                    <a:solidFill>
                      <a:schemeClr val="accent2"/>
                    </a:solidFill>
                  </a:tcPr>
                </a:tc>
                <a:tc>
                  <a:txBody>
                    <a:bodyPr/>
                    <a:lstStyle/>
                    <a:p>
                      <a:r>
                        <a:rPr lang="en-US" dirty="0"/>
                        <a:t>July</a:t>
                      </a:r>
                    </a:p>
                  </a:txBody>
                  <a:tcPr anchor="ctr">
                    <a:lnB w="12700" cap="flat" cmpd="sng" algn="ctr">
                      <a:solidFill>
                        <a:schemeClr val="bg2"/>
                      </a:solidFill>
                      <a:prstDash val="solid"/>
                      <a:round/>
                      <a:headEnd type="none" w="med" len="med"/>
                      <a:tailEnd type="none" w="med" len="med"/>
                    </a:lnB>
                    <a:solidFill>
                      <a:schemeClr val="accent2"/>
                    </a:solidFill>
                  </a:tcPr>
                </a:tc>
                <a:tc>
                  <a:txBody>
                    <a:bodyPr/>
                    <a:lstStyle/>
                    <a:p>
                      <a:r>
                        <a:rPr lang="en-US" dirty="0"/>
                        <a:t>August</a:t>
                      </a:r>
                    </a:p>
                  </a:txBody>
                  <a:tcPr anchor="ctr">
                    <a:lnB w="12700" cap="flat" cmpd="sng" algn="ctr">
                      <a:solidFill>
                        <a:schemeClr val="bg2"/>
                      </a:solidFill>
                      <a:prstDash val="solid"/>
                      <a:round/>
                      <a:headEnd type="none" w="med" len="med"/>
                      <a:tailEnd type="none" w="med" len="med"/>
                    </a:lnB>
                    <a:solidFill>
                      <a:schemeClr val="accent2"/>
                    </a:solidFill>
                  </a:tcPr>
                </a:tc>
                <a:tc>
                  <a:txBody>
                    <a:bodyPr/>
                    <a:lstStyle/>
                    <a:p>
                      <a:r>
                        <a:rPr lang="en-US" dirty="0"/>
                        <a:t>September</a:t>
                      </a:r>
                    </a:p>
                  </a:txBody>
                  <a:tcPr anchor="ct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2288906070"/>
                  </a:ext>
                </a:extLst>
              </a:tr>
              <a:tr h="370840">
                <a:tc>
                  <a:txBody>
                    <a:bodyPr/>
                    <a:lstStyle/>
                    <a:p>
                      <a:pPr marL="91440" indent="-91440">
                        <a:buFont typeface="Arial" panose="020B0604020202020204" pitchFamily="34" charset="0"/>
                        <a:buChar char="•"/>
                      </a:pPr>
                      <a:r>
                        <a:rPr lang="en-US" sz="1100" dirty="0">
                          <a:solidFill>
                            <a:schemeClr val="tx1">
                              <a:lumMod val="75000"/>
                              <a:lumOff val="25000"/>
                            </a:schemeClr>
                          </a:solidFill>
                        </a:rPr>
                        <a:t>Ben files for eight patents and copyrights on tools for streamlined underwriting,</a:t>
                      </a:r>
                      <a:r>
                        <a:rPr lang="en-US" sz="1100" baseline="0" dirty="0">
                          <a:solidFill>
                            <a:schemeClr val="tx1">
                              <a:lumMod val="75000"/>
                              <a:lumOff val="25000"/>
                            </a:schemeClr>
                          </a:solidFill>
                        </a:rPr>
                        <a:t> risk management, </a:t>
                      </a:r>
                      <a:r>
                        <a:rPr lang="en-US" sz="1100" dirty="0">
                          <a:solidFill>
                            <a:schemeClr val="tx1">
                              <a:lumMod val="75000"/>
                              <a:lumOff val="25000"/>
                            </a:schemeClr>
                          </a:solidFill>
                        </a:rPr>
                        <a:t>online submission of</a:t>
                      </a:r>
                      <a:r>
                        <a:rPr lang="en-US" sz="1100" baseline="0" dirty="0">
                          <a:solidFill>
                            <a:schemeClr val="tx1">
                              <a:lumMod val="75000"/>
                              <a:lumOff val="25000"/>
                            </a:schemeClr>
                          </a:solidFill>
                        </a:rPr>
                        <a:t> asset information, and the ability to provide liquidity pricing quotes</a:t>
                      </a:r>
                      <a:endParaRPr lang="en-US" sz="1100" dirty="0">
                        <a:solidFill>
                          <a:schemeClr val="tx1">
                            <a:lumMod val="75000"/>
                            <a:lumOff val="25000"/>
                          </a:schemeClr>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91440" indent="-91440">
                        <a:buFont typeface="Arial" panose="020B0604020202020204" pitchFamily="34" charset="0"/>
                        <a:buChar char="•"/>
                      </a:pPr>
                      <a:r>
                        <a:rPr lang="en-US" sz="1100" dirty="0">
                          <a:solidFill>
                            <a:schemeClr val="tx1">
                              <a:lumMod val="75000"/>
                              <a:lumOff val="25000"/>
                            </a:schemeClr>
                          </a:solidFill>
                        </a:rPr>
                        <a:t>GWGH voluntarily submits questions to the SEC’s Office of Chief Accountant (OCA)</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solidFill>
                          <a:schemeClr val="tx1">
                            <a:lumMod val="75000"/>
                            <a:lumOff val="25000"/>
                          </a:schemeClr>
                        </a:solidFill>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lumMod val="75000"/>
                              <a:lumOff val="25000"/>
                            </a:schemeClr>
                          </a:solidFill>
                        </a:rPr>
                        <a:t>Ben partners with London-based Oxford Economics to produce white paper “Maximizing the Opportunity in Private Markets”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91440" indent="-91440">
                        <a:buFont typeface="Arial" panose="020B0604020202020204" pitchFamily="34" charset="0"/>
                        <a:buChar char="•"/>
                      </a:pPr>
                      <a:r>
                        <a:rPr lang="en-US" sz="1100" dirty="0">
                          <a:solidFill>
                            <a:schemeClr val="tx1">
                              <a:lumMod val="75000"/>
                              <a:lumOff val="25000"/>
                            </a:schemeClr>
                          </a:solidFill>
                        </a:rPr>
                        <a:t>Kansas Governor Laura Kelly signs Technology Enabled Fiduciary Financial Institutions (TEFFI) Act into law</a:t>
                      </a:r>
                    </a:p>
                    <a:p>
                      <a:pPr marL="91440" indent="-91440">
                        <a:buFont typeface="Arial" panose="020B0604020202020204" pitchFamily="34" charset="0"/>
                        <a:buChar char="•"/>
                      </a:pPr>
                      <a:endParaRPr lang="en-US" sz="1100" dirty="0">
                        <a:solidFill>
                          <a:schemeClr val="tx1">
                            <a:lumMod val="75000"/>
                            <a:lumOff val="25000"/>
                          </a:schemeClr>
                        </a:solidFill>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lumMod val="75000"/>
                              <a:lumOff val="25000"/>
                            </a:schemeClr>
                          </a:solidFill>
                        </a:rPr>
                        <a:t>Ben names Maria Rutledge Chief Technology Officer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91440" indent="-91440">
                        <a:buFont typeface="Arial" panose="020B0604020202020204" pitchFamily="34" charset="0"/>
                        <a:buChar char="•"/>
                      </a:pPr>
                      <a:r>
                        <a:rPr lang="en-US" sz="1100" dirty="0">
                          <a:solidFill>
                            <a:schemeClr val="tx1">
                              <a:lumMod val="75000"/>
                              <a:lumOff val="25000"/>
                            </a:schemeClr>
                          </a:solidFill>
                        </a:rPr>
                        <a:t>Ben establishes Kansas operation to begin the TEFFI pilot</a:t>
                      </a:r>
                    </a:p>
                    <a:p>
                      <a:pPr marL="91440" indent="-91440">
                        <a:buFont typeface="Arial" panose="020B0604020202020204" pitchFamily="34" charset="0"/>
                        <a:buChar char="•"/>
                      </a:pPr>
                      <a:endParaRPr lang="en-US" sz="1100" dirty="0">
                        <a:solidFill>
                          <a:schemeClr val="tx1">
                            <a:lumMod val="75000"/>
                            <a:lumOff val="25000"/>
                          </a:schemeClr>
                        </a:solidFill>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lumMod val="75000"/>
                              <a:lumOff val="25000"/>
                            </a:schemeClr>
                          </a:solidFill>
                        </a:rPr>
                        <a:t>Ben expands its Originations team with the hiring of three senior executives for a total of</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91440" indent="-91440">
                        <a:buFont typeface="Arial" panose="020B0604020202020204" pitchFamily="34" charset="0"/>
                        <a:buChar char="•"/>
                      </a:pPr>
                      <a:r>
                        <a:rPr lang="en-US" sz="1100" dirty="0">
                          <a:solidFill>
                            <a:schemeClr val="tx1">
                              <a:lumMod val="75000"/>
                              <a:lumOff val="25000"/>
                            </a:schemeClr>
                          </a:solidFill>
                        </a:rPr>
                        <a:t>Ben launches GP Solutions program of liquidity, asset management and structured solutions for general partners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91440" indent="-91440">
                        <a:buFont typeface="Arial" panose="020B0604020202020204" pitchFamily="34" charset="0"/>
                        <a:buChar char="•"/>
                      </a:pPr>
                      <a:r>
                        <a:rPr lang="en-US" sz="1100" dirty="0">
                          <a:solidFill>
                            <a:schemeClr val="tx1">
                              <a:lumMod val="75000"/>
                              <a:lumOff val="25000"/>
                            </a:schemeClr>
                          </a:solidFill>
                        </a:rPr>
                        <a:t>Ben granted a conditional Kansas trust charter</a:t>
                      </a:r>
                    </a:p>
                    <a:p>
                      <a:pPr marL="91440" indent="-91440">
                        <a:buFont typeface="Arial" panose="020B0604020202020204" pitchFamily="34" charset="0"/>
                        <a:buChar char="•"/>
                      </a:pPr>
                      <a:endParaRPr lang="en-US" sz="1100" dirty="0">
                        <a:solidFill>
                          <a:schemeClr val="tx1">
                            <a:lumMod val="75000"/>
                            <a:lumOff val="25000"/>
                          </a:schemeClr>
                        </a:solidFill>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lumMod val="75000"/>
                              <a:lumOff val="25000"/>
                            </a:schemeClr>
                          </a:solidFill>
                        </a:rPr>
                        <a:t>GWGH in person Due Diligence meeting held in Dallas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solidFill>
                          <a:schemeClr val="tx1">
                            <a:lumMod val="75000"/>
                            <a:lumOff val="25000"/>
                          </a:schemeClr>
                        </a:solidFill>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lumMod val="75000"/>
                              <a:lumOff val="25000"/>
                            </a:schemeClr>
                          </a:solidFill>
                        </a:rPr>
                        <a:t>Roadshow begins for Ben convertible preferred offerings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solidFill>
                          <a:schemeClr val="tx1">
                            <a:lumMod val="75000"/>
                            <a:lumOff val="25000"/>
                          </a:schemeClr>
                        </a:solidFill>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lumMod val="75000"/>
                              <a:lumOff val="25000"/>
                            </a:schemeClr>
                          </a:solidFill>
                        </a:rPr>
                        <a:t>Ben receives findings from a first-of-its-kind national survey of high-net-worth investors about their illiquid investments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91440" indent="-91440">
                        <a:buFont typeface="Arial" panose="020B0604020202020204" pitchFamily="34" charset="0"/>
                        <a:buChar char="•"/>
                      </a:pPr>
                      <a:r>
                        <a:rPr lang="en-US" sz="1100" dirty="0">
                          <a:solidFill>
                            <a:schemeClr val="tx1">
                              <a:lumMod val="75000"/>
                              <a:lumOff val="25000"/>
                            </a:schemeClr>
                          </a:solidFill>
                        </a:rPr>
                        <a:t>GWGH receives decision from SEC’s OCA</a:t>
                      </a:r>
                    </a:p>
                    <a:p>
                      <a:pPr marL="91440" indent="-91440">
                        <a:buFont typeface="Arial" panose="020B0604020202020204" pitchFamily="34" charset="0"/>
                        <a:buChar char="•"/>
                      </a:pPr>
                      <a:endParaRPr lang="en-US" sz="1100" dirty="0">
                        <a:solidFill>
                          <a:schemeClr val="tx1">
                            <a:lumMod val="75000"/>
                            <a:lumOff val="25000"/>
                          </a:schemeClr>
                        </a:solidFill>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lumMod val="75000"/>
                              <a:lumOff val="25000"/>
                            </a:schemeClr>
                          </a:solidFill>
                        </a:rPr>
                        <a:t>GWGH begins restating 2019 earnings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solidFill>
                          <a:schemeClr val="tx1">
                            <a:lumMod val="75000"/>
                            <a:lumOff val="25000"/>
                          </a:schemeClr>
                        </a:solidFill>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lumMod val="75000"/>
                              <a:lumOff val="25000"/>
                            </a:schemeClr>
                          </a:solidFill>
                        </a:rPr>
                        <a:t>GWGH</a:t>
                      </a:r>
                      <a:r>
                        <a:rPr lang="en-US" sz="1100" baseline="0" dirty="0">
                          <a:solidFill>
                            <a:schemeClr val="tx1">
                              <a:lumMod val="75000"/>
                              <a:lumOff val="25000"/>
                            </a:schemeClr>
                          </a:solidFill>
                        </a:rPr>
                        <a:t> signs credit facility to support liquidity </a:t>
                      </a:r>
                      <a:endParaRPr lang="en-US" sz="1100" dirty="0">
                        <a:solidFill>
                          <a:schemeClr val="tx1">
                            <a:lumMod val="75000"/>
                            <a:lumOff val="25000"/>
                          </a:schemeClr>
                        </a:solidFill>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solidFill>
                          <a:schemeClr val="tx1">
                            <a:lumMod val="75000"/>
                            <a:lumOff val="25000"/>
                          </a:schemeClr>
                        </a:solidFill>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lumMod val="75000"/>
                              <a:lumOff val="25000"/>
                            </a:schemeClr>
                          </a:solidFill>
                        </a:rPr>
                        <a:t>GWGH announces plans to deconsolidate Ben from GWG Holdings</a:t>
                      </a:r>
                    </a:p>
                    <a:p>
                      <a:pPr marL="91440" indent="-91440">
                        <a:buFont typeface="Arial" panose="020B0604020202020204" pitchFamily="34" charset="0"/>
                        <a:buChar char="•"/>
                      </a:pPr>
                      <a:endParaRPr lang="en-US" sz="1100" dirty="0">
                        <a:solidFill>
                          <a:schemeClr val="tx1">
                            <a:lumMod val="75000"/>
                            <a:lumOff val="25000"/>
                          </a:schemeClr>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91440" indent="-91440">
                        <a:buFont typeface="Arial" panose="020B0604020202020204" pitchFamily="34" charset="0"/>
                        <a:buChar char="•"/>
                      </a:pPr>
                      <a:r>
                        <a:rPr lang="en-US" sz="1100" dirty="0">
                          <a:solidFill>
                            <a:schemeClr val="tx1">
                              <a:lumMod val="75000"/>
                              <a:lumOff val="25000"/>
                            </a:schemeClr>
                          </a:solidFill>
                        </a:rPr>
                        <a:t>GWGH successfully appeals proposed Nasdaq delisting</a:t>
                      </a:r>
                    </a:p>
                    <a:p>
                      <a:pPr marL="91440" indent="-91440">
                        <a:buFont typeface="Arial" panose="020B0604020202020204" pitchFamily="34" charset="0"/>
                        <a:buChar char="•"/>
                      </a:pPr>
                      <a:endParaRPr lang="en-US" sz="1100" dirty="0">
                        <a:solidFill>
                          <a:schemeClr val="tx1">
                            <a:lumMod val="75000"/>
                            <a:lumOff val="25000"/>
                          </a:schemeClr>
                        </a:solidFill>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lumMod val="75000"/>
                              <a:lumOff val="25000"/>
                            </a:schemeClr>
                          </a:solidFill>
                        </a:rPr>
                        <a:t>Ben creates new credit risk portfolio and quantitative analytics team lead by Credit Risk Officer Sam Hikspoors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dirty="0">
                        <a:solidFill>
                          <a:schemeClr val="tx1">
                            <a:lumMod val="75000"/>
                            <a:lumOff val="25000"/>
                          </a:schemeClr>
                        </a:solidFill>
                        <a:latin typeface="+mn-lt"/>
                        <a:ea typeface="+mn-ea"/>
                        <a:cs typeface="+mn-cs"/>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lumMod val="75000"/>
                              <a:lumOff val="25000"/>
                            </a:schemeClr>
                          </a:solidFill>
                          <a:latin typeface="+mn-lt"/>
                          <a:ea typeface="+mn-ea"/>
                          <a:cs typeface="+mn-cs"/>
                        </a:rPr>
                        <a:t>Total number of GWG and Ben employees reaches 157, a rise of 29% since 2019</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686541"/>
                  </a:ext>
                </a:extLst>
              </a:tr>
            </a:tbl>
          </a:graphicData>
        </a:graphic>
      </p:graphicFrame>
    </p:spTree>
    <p:extLst>
      <p:ext uri="{BB962C8B-B14F-4D97-AF65-F5344CB8AC3E}">
        <p14:creationId xmlns:p14="http://schemas.microsoft.com/office/powerpoint/2010/main" val="2202635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06608" y="2044070"/>
            <a:ext cx="4090091" cy="4361980"/>
          </a:xfrm>
          <a:prstGeom prst="rect">
            <a:avLst/>
          </a:prstGeom>
          <a:solidFill>
            <a:srgbClr val="269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038AC8F1-644E-114D-B918-AE00D545996E}" type="slidenum">
              <a:rPr lang="en-US" smtClean="0"/>
              <a:pPr/>
              <a:t>9</a:t>
            </a:fld>
            <a:endParaRPr lang="en-US" dirty="0"/>
          </a:p>
        </p:txBody>
      </p:sp>
      <p:sp>
        <p:nvSpPr>
          <p:cNvPr id="11" name="Title 10"/>
          <p:cNvSpPr>
            <a:spLocks noGrp="1"/>
          </p:cNvSpPr>
          <p:nvPr>
            <p:ph type="title"/>
          </p:nvPr>
        </p:nvSpPr>
        <p:spPr/>
        <p:txBody>
          <a:bodyPr/>
          <a:lstStyle/>
          <a:p>
            <a:r>
              <a:rPr lang="en-US" dirty="0"/>
              <a:t>GWGH Team &amp; Performance</a:t>
            </a:r>
          </a:p>
        </p:txBody>
      </p:sp>
      <p:sp>
        <p:nvSpPr>
          <p:cNvPr id="62" name="Footer Placeholder 12">
            <a:extLst>
              <a:ext uri="{FF2B5EF4-FFF2-40B4-BE49-F238E27FC236}">
                <a16:creationId xmlns:a16="http://schemas.microsoft.com/office/drawing/2014/main" id="{03AAC120-8067-884E-B429-5FEA43EBE029}"/>
              </a:ext>
            </a:extLst>
          </p:cNvPr>
          <p:cNvSpPr>
            <a:spLocks noGrp="1"/>
          </p:cNvSpPr>
          <p:nvPr>
            <p:ph type="ftr" sz="quarter" idx="14"/>
          </p:nvPr>
        </p:nvSpPr>
        <p:spPr>
          <a:xfrm>
            <a:off x="7844731" y="6079255"/>
            <a:ext cx="3851968" cy="315425"/>
          </a:xfrm>
        </p:spPr>
        <p:txBody>
          <a:bodyPr/>
          <a:lstStyle/>
          <a:p>
            <a:r>
              <a:rPr lang="en-US" sz="1050" dirty="0">
                <a:solidFill>
                  <a:schemeClr val="bg1"/>
                </a:solidFill>
              </a:rPr>
              <a:t>*Past performance is no guarantee of future results.</a:t>
            </a:r>
          </a:p>
        </p:txBody>
      </p:sp>
      <p:sp>
        <p:nvSpPr>
          <p:cNvPr id="16" name="Text Placeholder 15"/>
          <p:cNvSpPr>
            <a:spLocks noGrp="1"/>
          </p:cNvSpPr>
          <p:nvPr>
            <p:ph type="body" sz="quarter" idx="13"/>
          </p:nvPr>
        </p:nvSpPr>
        <p:spPr>
          <a:xfrm>
            <a:off x="7844731" y="2363571"/>
            <a:ext cx="3613844" cy="3722978"/>
          </a:xfrm>
        </p:spPr>
        <p:txBody>
          <a:bodyPr>
            <a:normAutofit/>
          </a:bodyPr>
          <a:lstStyle/>
          <a:p>
            <a:r>
              <a:rPr lang="en-US" sz="1800" b="1" dirty="0">
                <a:solidFill>
                  <a:schemeClr val="bg1"/>
                </a:solidFill>
              </a:rPr>
              <a:t>GWGH has never missed an interest, dividend, or maturity payment *</a:t>
            </a:r>
          </a:p>
          <a:p>
            <a:r>
              <a:rPr lang="en-US" sz="1800" dirty="0">
                <a:solidFill>
                  <a:schemeClr val="bg1"/>
                </a:solidFill>
              </a:rPr>
              <a:t>More than $2.53 billion raised </a:t>
            </a:r>
            <a:br>
              <a:rPr lang="en-US" sz="1800" dirty="0">
                <a:solidFill>
                  <a:schemeClr val="bg1"/>
                </a:solidFill>
              </a:rPr>
            </a:br>
            <a:r>
              <a:rPr lang="en-US" sz="1800" dirty="0">
                <a:solidFill>
                  <a:schemeClr val="bg1"/>
                </a:solidFill>
              </a:rPr>
              <a:t>since </a:t>
            </a:r>
            <a:r>
              <a:rPr lang="en-US" sz="1800" b="1" dirty="0">
                <a:solidFill>
                  <a:schemeClr val="bg1"/>
                </a:solidFill>
              </a:rPr>
              <a:t>2009</a:t>
            </a:r>
          </a:p>
          <a:p>
            <a:r>
              <a:rPr lang="en-US" sz="1800" b="1" dirty="0">
                <a:solidFill>
                  <a:schemeClr val="bg1"/>
                </a:solidFill>
              </a:rPr>
              <a:t>11 years </a:t>
            </a:r>
            <a:r>
              <a:rPr lang="en-US" sz="1800" dirty="0">
                <a:solidFill>
                  <a:schemeClr val="bg1"/>
                </a:solidFill>
              </a:rPr>
              <a:t>of bond issuances under one indenture</a:t>
            </a:r>
          </a:p>
          <a:p>
            <a:pPr marL="0" indent="0">
              <a:buNone/>
            </a:pPr>
            <a:endParaRPr lang="en-US" sz="1800" dirty="0">
              <a:solidFill>
                <a:schemeClr val="bg1"/>
              </a:solidFill>
            </a:endParaRPr>
          </a:p>
          <a:p>
            <a:pPr marL="0" indent="0">
              <a:buNone/>
            </a:pPr>
            <a:r>
              <a:rPr lang="en-US" sz="1800" b="1" dirty="0">
                <a:solidFill>
                  <a:schemeClr val="bg1"/>
                </a:solidFill>
              </a:rPr>
              <a:t>CURRENT TEAM:</a:t>
            </a:r>
          </a:p>
          <a:p>
            <a:r>
              <a:rPr lang="en-US" sz="1800" dirty="0">
                <a:solidFill>
                  <a:schemeClr val="bg1"/>
                </a:solidFill>
              </a:rPr>
              <a:t>7 territories across the U.S. to support you</a:t>
            </a:r>
          </a:p>
        </p:txBody>
      </p:sp>
      <p:sp>
        <p:nvSpPr>
          <p:cNvPr id="17" name="Text Placeholder 16"/>
          <p:cNvSpPr>
            <a:spLocks noGrp="1"/>
          </p:cNvSpPr>
          <p:nvPr>
            <p:ph type="body" sz="quarter" idx="17"/>
          </p:nvPr>
        </p:nvSpPr>
        <p:spPr/>
        <p:txBody>
          <a:bodyPr/>
          <a:lstStyle/>
          <a:p>
            <a:r>
              <a:rPr lang="en-US" dirty="0"/>
              <a:t>GWGH’s history of private placement and publicly-registered securities</a:t>
            </a:r>
          </a:p>
        </p:txBody>
      </p:sp>
      <p:grpSp>
        <p:nvGrpSpPr>
          <p:cNvPr id="57" name="Group 56"/>
          <p:cNvGrpSpPr/>
          <p:nvPr/>
        </p:nvGrpSpPr>
        <p:grpSpPr>
          <a:xfrm>
            <a:off x="89893" y="2156456"/>
            <a:ext cx="7627403" cy="4147093"/>
            <a:chOff x="4113164" y="2041505"/>
            <a:chExt cx="7627403" cy="4147093"/>
          </a:xfrm>
        </p:grpSpPr>
        <p:cxnSp>
          <p:nvCxnSpPr>
            <p:cNvPr id="21" name="Straight Connector 20"/>
            <p:cNvCxnSpPr/>
            <p:nvPr/>
          </p:nvCxnSpPr>
          <p:spPr>
            <a:xfrm>
              <a:off x="6099858" y="2828081"/>
              <a:ext cx="0" cy="336051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753874" y="2828081"/>
              <a:ext cx="0" cy="336051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8EF087D1-43DF-2F45-9AD0-DB226368B1D3}"/>
                </a:ext>
              </a:extLst>
            </p:cNvPr>
            <p:cNvSpPr/>
            <p:nvPr/>
          </p:nvSpPr>
          <p:spPr>
            <a:xfrm>
              <a:off x="5478684" y="2041505"/>
              <a:ext cx="1211902" cy="1211902"/>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Equity</a:t>
              </a:r>
            </a:p>
          </p:txBody>
        </p:sp>
        <p:sp>
          <p:nvSpPr>
            <p:cNvPr id="19" name="Oval 18">
              <a:extLst>
                <a:ext uri="{FF2B5EF4-FFF2-40B4-BE49-F238E27FC236}">
                  <a16:creationId xmlns:a16="http://schemas.microsoft.com/office/drawing/2014/main" id="{D545247D-98E3-B54F-A184-DA3F6D80BA32}"/>
                </a:ext>
              </a:extLst>
            </p:cNvPr>
            <p:cNvSpPr/>
            <p:nvPr/>
          </p:nvSpPr>
          <p:spPr>
            <a:xfrm>
              <a:off x="9140416" y="2044070"/>
              <a:ext cx="1211902" cy="1211902"/>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Debt</a:t>
              </a:r>
            </a:p>
          </p:txBody>
        </p:sp>
        <p:cxnSp>
          <p:nvCxnSpPr>
            <p:cNvPr id="26" name="Straight Connector 25"/>
            <p:cNvCxnSpPr/>
            <p:nvPr/>
          </p:nvCxnSpPr>
          <p:spPr>
            <a:xfrm>
              <a:off x="5780044" y="3831220"/>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9858" y="4307069"/>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72537" y="4782917"/>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92351" y="5258765"/>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13165" y="3600388"/>
              <a:ext cx="1581283" cy="523220"/>
            </a:xfrm>
            <a:prstGeom prst="rect">
              <a:avLst/>
            </a:prstGeom>
            <a:noFill/>
          </p:spPr>
          <p:txBody>
            <a:bodyPr wrap="square" rtlCol="0">
              <a:spAutoFit/>
            </a:bodyPr>
            <a:lstStyle/>
            <a:p>
              <a:pPr algn="r"/>
              <a:r>
                <a:rPr lang="en-US" sz="1400" b="1" dirty="0">
                  <a:solidFill>
                    <a:schemeClr val="accent2"/>
                  </a:solidFill>
                </a:rPr>
                <a:t>2011</a:t>
              </a:r>
            </a:p>
            <a:p>
              <a:pPr algn="r"/>
              <a:r>
                <a:rPr lang="en-US" sz="1400" dirty="0">
                  <a:solidFill>
                    <a:schemeClr val="accent2"/>
                  </a:solidFill>
                </a:rPr>
                <a:t>Series A Preferred</a:t>
              </a:r>
            </a:p>
          </p:txBody>
        </p:sp>
        <p:sp>
          <p:nvSpPr>
            <p:cNvPr id="31" name="TextBox 30"/>
            <p:cNvSpPr txBox="1"/>
            <p:nvPr/>
          </p:nvSpPr>
          <p:spPr>
            <a:xfrm>
              <a:off x="4113164" y="4459751"/>
              <a:ext cx="1581283" cy="738664"/>
            </a:xfrm>
            <a:prstGeom prst="rect">
              <a:avLst/>
            </a:prstGeom>
            <a:noFill/>
          </p:spPr>
          <p:txBody>
            <a:bodyPr wrap="square" rtlCol="0">
              <a:spAutoFit/>
            </a:bodyPr>
            <a:lstStyle/>
            <a:p>
              <a:pPr algn="r"/>
              <a:r>
                <a:rPr lang="en-US" sz="1400" b="1" dirty="0">
                  <a:solidFill>
                    <a:srgbClr val="00824C"/>
                  </a:solidFill>
                </a:rPr>
                <a:t>2015</a:t>
              </a:r>
            </a:p>
            <a:p>
              <a:pPr algn="r"/>
              <a:r>
                <a:rPr lang="en-US" sz="1400" dirty="0">
                  <a:solidFill>
                    <a:srgbClr val="00824C"/>
                  </a:solidFill>
                </a:rPr>
                <a:t>Redeemable Preferred Stock</a:t>
              </a:r>
            </a:p>
          </p:txBody>
        </p:sp>
        <p:sp>
          <p:nvSpPr>
            <p:cNvPr id="32" name="TextBox 31"/>
            <p:cNvSpPr txBox="1"/>
            <p:nvPr/>
          </p:nvSpPr>
          <p:spPr>
            <a:xfrm>
              <a:off x="6505269" y="3893964"/>
              <a:ext cx="1581283" cy="954107"/>
            </a:xfrm>
            <a:prstGeom prst="rect">
              <a:avLst/>
            </a:prstGeom>
            <a:noFill/>
          </p:spPr>
          <p:txBody>
            <a:bodyPr wrap="square" rtlCol="0">
              <a:spAutoFit/>
            </a:bodyPr>
            <a:lstStyle/>
            <a:p>
              <a:r>
                <a:rPr lang="en-US" sz="1400" b="1" dirty="0">
                  <a:solidFill>
                    <a:srgbClr val="00824C"/>
                  </a:solidFill>
                </a:rPr>
                <a:t>2014</a:t>
              </a:r>
            </a:p>
            <a:p>
              <a:r>
                <a:rPr lang="en-US" sz="1400" dirty="0">
                  <a:solidFill>
                    <a:srgbClr val="00824C"/>
                  </a:solidFill>
                </a:rPr>
                <a:t>Public Company IPO Nasdaq: GWGH</a:t>
              </a:r>
            </a:p>
          </p:txBody>
        </p:sp>
        <p:sp>
          <p:nvSpPr>
            <p:cNvPr id="33" name="TextBox 32"/>
            <p:cNvSpPr txBox="1"/>
            <p:nvPr/>
          </p:nvSpPr>
          <p:spPr>
            <a:xfrm>
              <a:off x="6505269" y="4935599"/>
              <a:ext cx="1581283" cy="954107"/>
            </a:xfrm>
            <a:prstGeom prst="rect">
              <a:avLst/>
            </a:prstGeom>
            <a:noFill/>
          </p:spPr>
          <p:txBody>
            <a:bodyPr wrap="square" rtlCol="0">
              <a:spAutoFit/>
            </a:bodyPr>
            <a:lstStyle/>
            <a:p>
              <a:r>
                <a:rPr lang="en-US" sz="1400" b="1" dirty="0">
                  <a:solidFill>
                    <a:srgbClr val="00824C"/>
                  </a:solidFill>
                </a:rPr>
                <a:t>2017</a:t>
              </a:r>
            </a:p>
            <a:p>
              <a:r>
                <a:rPr lang="en-US" sz="1400" dirty="0">
                  <a:solidFill>
                    <a:srgbClr val="00824C"/>
                  </a:solidFill>
                </a:rPr>
                <a:t>Series 2 Redeemable Preferred Stock</a:t>
              </a:r>
            </a:p>
          </p:txBody>
        </p:sp>
        <p:cxnSp>
          <p:nvCxnSpPr>
            <p:cNvPr id="34" name="Straight Connector 33"/>
            <p:cNvCxnSpPr/>
            <p:nvPr/>
          </p:nvCxnSpPr>
          <p:spPr>
            <a:xfrm>
              <a:off x="9753874" y="3831220"/>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434060" y="4307069"/>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762010" y="4977535"/>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426553" y="3435752"/>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759047" y="3204919"/>
              <a:ext cx="1581283" cy="523220"/>
            </a:xfrm>
            <a:prstGeom prst="rect">
              <a:avLst/>
            </a:prstGeom>
            <a:noFill/>
          </p:spPr>
          <p:txBody>
            <a:bodyPr wrap="square" rtlCol="0">
              <a:spAutoFit/>
            </a:bodyPr>
            <a:lstStyle/>
            <a:p>
              <a:pPr algn="r"/>
              <a:r>
                <a:rPr lang="en-US" sz="1400" b="1" dirty="0">
                  <a:solidFill>
                    <a:srgbClr val="2696AF"/>
                  </a:solidFill>
                </a:rPr>
                <a:t>2009</a:t>
              </a:r>
            </a:p>
            <a:p>
              <a:pPr algn="r"/>
              <a:r>
                <a:rPr lang="en-US" sz="1400" dirty="0">
                  <a:solidFill>
                    <a:srgbClr val="2696AF"/>
                  </a:solidFill>
                </a:rPr>
                <a:t>LifeNotes</a:t>
              </a:r>
            </a:p>
          </p:txBody>
        </p:sp>
        <p:sp>
          <p:nvSpPr>
            <p:cNvPr id="39" name="TextBox 38"/>
            <p:cNvSpPr txBox="1"/>
            <p:nvPr/>
          </p:nvSpPr>
          <p:spPr>
            <a:xfrm>
              <a:off x="7766554" y="4076236"/>
              <a:ext cx="1581283" cy="523220"/>
            </a:xfrm>
            <a:prstGeom prst="rect">
              <a:avLst/>
            </a:prstGeom>
            <a:noFill/>
          </p:spPr>
          <p:txBody>
            <a:bodyPr wrap="square" rtlCol="0">
              <a:spAutoFit/>
            </a:bodyPr>
            <a:lstStyle/>
            <a:p>
              <a:pPr algn="r"/>
              <a:r>
                <a:rPr lang="en-US" sz="1400" b="1" dirty="0">
                  <a:solidFill>
                    <a:srgbClr val="00824C"/>
                  </a:solidFill>
                </a:rPr>
                <a:t>2014</a:t>
              </a:r>
            </a:p>
            <a:p>
              <a:pPr algn="r"/>
              <a:r>
                <a:rPr lang="en-US" sz="1400" dirty="0">
                  <a:solidFill>
                    <a:srgbClr val="00824C"/>
                  </a:solidFill>
                </a:rPr>
                <a:t>L Bond</a:t>
              </a:r>
            </a:p>
          </p:txBody>
        </p:sp>
        <p:sp>
          <p:nvSpPr>
            <p:cNvPr id="40" name="TextBox 39"/>
            <p:cNvSpPr txBox="1"/>
            <p:nvPr/>
          </p:nvSpPr>
          <p:spPr>
            <a:xfrm>
              <a:off x="10159284" y="3507131"/>
              <a:ext cx="1581283" cy="954107"/>
            </a:xfrm>
            <a:prstGeom prst="rect">
              <a:avLst/>
            </a:prstGeom>
            <a:noFill/>
          </p:spPr>
          <p:txBody>
            <a:bodyPr wrap="square" rtlCol="0">
              <a:spAutoFit/>
            </a:bodyPr>
            <a:lstStyle/>
            <a:p>
              <a:r>
                <a:rPr lang="en-US" sz="1400" b="1" dirty="0">
                  <a:solidFill>
                    <a:srgbClr val="00824C"/>
                  </a:solidFill>
                </a:rPr>
                <a:t>2011</a:t>
              </a:r>
            </a:p>
            <a:p>
              <a:r>
                <a:rPr lang="en-US" sz="1400" dirty="0">
                  <a:solidFill>
                    <a:srgbClr val="00824C"/>
                  </a:solidFill>
                </a:rPr>
                <a:t>Renewable Secured Debentures</a:t>
              </a:r>
            </a:p>
          </p:txBody>
        </p:sp>
        <p:sp>
          <p:nvSpPr>
            <p:cNvPr id="41" name="TextBox 40"/>
            <p:cNvSpPr txBox="1"/>
            <p:nvPr/>
          </p:nvSpPr>
          <p:spPr>
            <a:xfrm>
              <a:off x="10167419" y="4654369"/>
              <a:ext cx="1367873" cy="738664"/>
            </a:xfrm>
            <a:prstGeom prst="rect">
              <a:avLst/>
            </a:prstGeom>
            <a:noFill/>
          </p:spPr>
          <p:txBody>
            <a:bodyPr wrap="square" rtlCol="0">
              <a:spAutoFit/>
            </a:bodyPr>
            <a:lstStyle/>
            <a:p>
              <a:r>
                <a:rPr lang="en-US" sz="1400" b="1" dirty="0">
                  <a:solidFill>
                    <a:srgbClr val="00824C"/>
                  </a:solidFill>
                </a:rPr>
                <a:t>2017</a:t>
              </a:r>
            </a:p>
            <a:p>
              <a:r>
                <a:rPr lang="en-US" sz="1400" dirty="0">
                  <a:solidFill>
                    <a:srgbClr val="00824C"/>
                  </a:solidFill>
                </a:rPr>
                <a:t>L Bond </a:t>
              </a:r>
            </a:p>
            <a:p>
              <a:r>
                <a:rPr lang="en-US" sz="1400" dirty="0">
                  <a:solidFill>
                    <a:srgbClr val="00824C"/>
                  </a:solidFill>
                </a:rPr>
                <a:t>(2</a:t>
              </a:r>
              <a:r>
                <a:rPr lang="en-US" sz="1400" baseline="30000" dirty="0">
                  <a:solidFill>
                    <a:srgbClr val="00824C"/>
                  </a:solidFill>
                </a:rPr>
                <a:t>nd</a:t>
              </a:r>
              <a:r>
                <a:rPr lang="en-US" sz="1400" dirty="0">
                  <a:solidFill>
                    <a:srgbClr val="00824C"/>
                  </a:solidFill>
                </a:rPr>
                <a:t> Offering</a:t>
              </a:r>
              <a:r>
                <a:rPr lang="en-US" sz="1400" dirty="0">
                  <a:solidFill>
                    <a:schemeClr val="tx2"/>
                  </a:solidFill>
                </a:rPr>
                <a:t>)</a:t>
              </a:r>
            </a:p>
          </p:txBody>
        </p:sp>
        <p:cxnSp>
          <p:nvCxnSpPr>
            <p:cNvPr id="42" name="Straight Connector 41"/>
            <p:cNvCxnSpPr/>
            <p:nvPr/>
          </p:nvCxnSpPr>
          <p:spPr>
            <a:xfrm>
              <a:off x="9426553" y="5643945"/>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206800" y="5410402"/>
              <a:ext cx="1143684" cy="738664"/>
            </a:xfrm>
            <a:prstGeom prst="rect">
              <a:avLst/>
            </a:prstGeom>
            <a:noFill/>
          </p:spPr>
          <p:txBody>
            <a:bodyPr wrap="square" rtlCol="0">
              <a:spAutoFit/>
            </a:bodyPr>
            <a:lstStyle/>
            <a:p>
              <a:pPr algn="r"/>
              <a:r>
                <a:rPr lang="en-US" sz="1400" b="1" dirty="0">
                  <a:solidFill>
                    <a:srgbClr val="00824C"/>
                  </a:solidFill>
                </a:rPr>
                <a:t>2020</a:t>
              </a:r>
            </a:p>
            <a:p>
              <a:pPr algn="r"/>
              <a:r>
                <a:rPr lang="en-US" sz="1400" dirty="0">
                  <a:solidFill>
                    <a:srgbClr val="00824C"/>
                  </a:solidFill>
                </a:rPr>
                <a:t>L Bond </a:t>
              </a:r>
            </a:p>
            <a:p>
              <a:pPr algn="r"/>
              <a:r>
                <a:rPr lang="en-US" sz="1400" dirty="0">
                  <a:solidFill>
                    <a:srgbClr val="00824C"/>
                  </a:solidFill>
                </a:rPr>
                <a:t>(3</a:t>
              </a:r>
              <a:r>
                <a:rPr lang="en-US" sz="1400" baseline="30000" dirty="0">
                  <a:solidFill>
                    <a:srgbClr val="00824C"/>
                  </a:solidFill>
                </a:rPr>
                <a:t>rd</a:t>
              </a:r>
              <a:r>
                <a:rPr lang="en-US" sz="1400" dirty="0">
                  <a:solidFill>
                    <a:srgbClr val="00824C"/>
                  </a:solidFill>
                </a:rPr>
                <a:t> Offering)</a:t>
              </a:r>
            </a:p>
          </p:txBody>
        </p:sp>
        <p:sp>
          <p:nvSpPr>
            <p:cNvPr id="47" name="Oval 46"/>
            <p:cNvSpPr/>
            <p:nvPr/>
          </p:nvSpPr>
          <p:spPr>
            <a:xfrm>
              <a:off x="5712001" y="3788779"/>
              <a:ext cx="84881" cy="84881"/>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712001" y="4740476"/>
              <a:ext cx="84881" cy="84881"/>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6395013" y="4264628"/>
              <a:ext cx="84881" cy="84881"/>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6395013" y="5216323"/>
              <a:ext cx="84881" cy="84881"/>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9355553" y="3393311"/>
              <a:ext cx="84881" cy="84881"/>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9341672" y="4269272"/>
              <a:ext cx="84881" cy="84881"/>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10054504" y="3793916"/>
              <a:ext cx="84881" cy="84881"/>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10062640" y="4931237"/>
              <a:ext cx="84881" cy="84881"/>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9355552" y="5601504"/>
              <a:ext cx="84881" cy="84881"/>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0" name="Straight Connector 59"/>
          <p:cNvCxnSpPr/>
          <p:nvPr/>
        </p:nvCxnSpPr>
        <p:spPr>
          <a:xfrm>
            <a:off x="7918704" y="4632414"/>
            <a:ext cx="3539871"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95300" y="2159105"/>
            <a:ext cx="979342" cy="646331"/>
            <a:chOff x="314199" y="2209455"/>
            <a:chExt cx="979342" cy="646331"/>
          </a:xfrm>
        </p:grpSpPr>
        <p:sp>
          <p:nvSpPr>
            <p:cNvPr id="58" name="Oval 57"/>
            <p:cNvSpPr/>
            <p:nvPr/>
          </p:nvSpPr>
          <p:spPr>
            <a:xfrm>
              <a:off x="314199" y="2331994"/>
              <a:ext cx="128876" cy="128876"/>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314199" y="2611753"/>
              <a:ext cx="128876" cy="128876"/>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443075" y="2209455"/>
              <a:ext cx="850466" cy="646331"/>
            </a:xfrm>
            <a:prstGeom prst="rect">
              <a:avLst/>
            </a:prstGeom>
          </p:spPr>
          <p:txBody>
            <a:bodyPr wrap="square">
              <a:spAutoFit/>
            </a:bodyPr>
            <a:lstStyle/>
            <a:p>
              <a:r>
                <a:rPr lang="en-US" dirty="0">
                  <a:solidFill>
                    <a:schemeClr val="tx2"/>
                  </a:solidFill>
                </a:rPr>
                <a:t>Private</a:t>
              </a:r>
            </a:p>
            <a:p>
              <a:r>
                <a:rPr lang="en-US" dirty="0">
                  <a:solidFill>
                    <a:schemeClr val="tx2"/>
                  </a:solidFill>
                </a:rPr>
                <a:t>Public</a:t>
              </a:r>
            </a:p>
          </p:txBody>
        </p:sp>
      </p:grpSp>
      <p:cxnSp>
        <p:nvCxnSpPr>
          <p:cNvPr id="45" name="Straight Connector 44"/>
          <p:cNvCxnSpPr/>
          <p:nvPr/>
        </p:nvCxnSpPr>
        <p:spPr>
          <a:xfrm>
            <a:off x="5729990" y="5870111"/>
            <a:ext cx="31981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135399" y="5546945"/>
            <a:ext cx="1367873" cy="738664"/>
          </a:xfrm>
          <a:prstGeom prst="rect">
            <a:avLst/>
          </a:prstGeom>
          <a:noFill/>
        </p:spPr>
        <p:txBody>
          <a:bodyPr wrap="square" rtlCol="0">
            <a:spAutoFit/>
          </a:bodyPr>
          <a:lstStyle/>
          <a:p>
            <a:r>
              <a:rPr lang="en-US" sz="1400" b="1" dirty="0">
                <a:solidFill>
                  <a:schemeClr val="accent2"/>
                </a:solidFill>
              </a:rPr>
              <a:t>2020</a:t>
            </a:r>
          </a:p>
          <a:p>
            <a:r>
              <a:rPr lang="en-US" sz="1400" dirty="0">
                <a:solidFill>
                  <a:schemeClr val="accent2"/>
                </a:solidFill>
              </a:rPr>
              <a:t>Ben Liquidity Bond</a:t>
            </a:r>
          </a:p>
        </p:txBody>
      </p:sp>
      <p:sp>
        <p:nvSpPr>
          <p:cNvPr id="56" name="Oval 55"/>
          <p:cNvSpPr/>
          <p:nvPr/>
        </p:nvSpPr>
        <p:spPr>
          <a:xfrm>
            <a:off x="6030620" y="5823813"/>
            <a:ext cx="84881" cy="84881"/>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ooter Placeholder 5"/>
          <p:cNvSpPr txBox="1">
            <a:spLocks/>
          </p:cNvSpPr>
          <p:nvPr/>
        </p:nvSpPr>
        <p:spPr>
          <a:xfrm>
            <a:off x="495300" y="6356350"/>
            <a:ext cx="8458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tint val="75000"/>
                  </a:schemeClr>
                </a:solidFill>
              </a:rPr>
              <a:t>FOR BROKER-DEALER AND RIA USE ONLY.</a:t>
            </a:r>
          </a:p>
        </p:txBody>
      </p:sp>
    </p:spTree>
    <p:extLst>
      <p:ext uri="{BB962C8B-B14F-4D97-AF65-F5344CB8AC3E}">
        <p14:creationId xmlns:p14="http://schemas.microsoft.com/office/powerpoint/2010/main" val="3970705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BBvmClLloyekiidQkV7nc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MJGXgr3tGhlTAk5pPz0_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0uprRdkuMW5Wr5uKSVe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f.NUU1oFkhRpf1P64QCbt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3cW.5_Q5zOMEmcsxWwkm8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j81.56hXXGy1f6YnQbxGw"/>
</p:tagLst>
</file>

<file path=ppt/theme/theme1.xml><?xml version="1.0" encoding="utf-8"?>
<a:theme xmlns:a="http://schemas.openxmlformats.org/drawingml/2006/main" name="Office Theme">
  <a:themeElements>
    <a:clrScheme name="Custom 13">
      <a:dk1>
        <a:srgbClr val="000000"/>
      </a:dk1>
      <a:lt1>
        <a:srgbClr val="FFFFFF"/>
      </a:lt1>
      <a:dk2>
        <a:srgbClr val="58595B"/>
      </a:dk2>
      <a:lt2>
        <a:srgbClr val="E7E6E6"/>
      </a:lt2>
      <a:accent1>
        <a:srgbClr val="045073"/>
      </a:accent1>
      <a:accent2>
        <a:srgbClr val="0A87A5"/>
      </a:accent2>
      <a:accent3>
        <a:srgbClr val="808080"/>
      </a:accent3>
      <a:accent4>
        <a:srgbClr val="BCBEC0"/>
      </a:accent4>
      <a:accent5>
        <a:srgbClr val="00824C"/>
      </a:accent5>
      <a:accent6>
        <a:srgbClr val="80D1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ond_PowerPoint_Deck_template_smaller" id="{04A02F30-1BEE-7741-A9DA-0085ABF3F6FD}" vid="{1AD9BCC6-A5B5-8146-BBFD-79A86D9452D4}"/>
    </a:ext>
  </a:extLst>
</a:theme>
</file>

<file path=ppt/theme/theme2.xml><?xml version="1.0" encoding="utf-8"?>
<a:theme xmlns:a="http://schemas.openxmlformats.org/drawingml/2006/main" name="1_Office Theme">
  <a:themeElements>
    <a:clrScheme name="Custom 13">
      <a:dk1>
        <a:srgbClr val="000000"/>
      </a:dk1>
      <a:lt1>
        <a:srgbClr val="FFFFFF"/>
      </a:lt1>
      <a:dk2>
        <a:srgbClr val="58595B"/>
      </a:dk2>
      <a:lt2>
        <a:srgbClr val="E7E6E6"/>
      </a:lt2>
      <a:accent1>
        <a:srgbClr val="045073"/>
      </a:accent1>
      <a:accent2>
        <a:srgbClr val="0A87A5"/>
      </a:accent2>
      <a:accent3>
        <a:srgbClr val="808080"/>
      </a:accent3>
      <a:accent4>
        <a:srgbClr val="BCBEC0"/>
      </a:accent4>
      <a:accent5>
        <a:srgbClr val="00824C"/>
      </a:accent5>
      <a:accent6>
        <a:srgbClr val="80D1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ond_PowerPoint_Deck_template_smaller" id="{04A02F30-1BEE-7741-A9DA-0085ABF3F6FD}" vid="{1AD9BCC6-A5B5-8146-BBFD-79A86D9452D4}"/>
    </a:ext>
  </a:extLst>
</a:theme>
</file>

<file path=ppt/theme/theme3.xml><?xml version="1.0" encoding="utf-8"?>
<a:theme xmlns:a="http://schemas.openxmlformats.org/drawingml/2006/main" name="2_Office Theme">
  <a:themeElements>
    <a:clrScheme name="Custom 13">
      <a:dk1>
        <a:srgbClr val="000000"/>
      </a:dk1>
      <a:lt1>
        <a:srgbClr val="FFFFFF"/>
      </a:lt1>
      <a:dk2>
        <a:srgbClr val="58595B"/>
      </a:dk2>
      <a:lt2>
        <a:srgbClr val="E7E6E6"/>
      </a:lt2>
      <a:accent1>
        <a:srgbClr val="045073"/>
      </a:accent1>
      <a:accent2>
        <a:srgbClr val="0A87A5"/>
      </a:accent2>
      <a:accent3>
        <a:srgbClr val="808080"/>
      </a:accent3>
      <a:accent4>
        <a:srgbClr val="BCBEC0"/>
      </a:accent4>
      <a:accent5>
        <a:srgbClr val="00824C"/>
      </a:accent5>
      <a:accent6>
        <a:srgbClr val="80D1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ond_PowerPoint_Deck_template_smaller" id="{04A02F30-1BEE-7741-A9DA-0085ABF3F6FD}" vid="{1AD9BCC6-A5B5-8146-BBFD-79A86D9452D4}"/>
    </a:ext>
  </a:extLst>
</a:theme>
</file>

<file path=ppt/theme/theme4.xml><?xml version="1.0" encoding="utf-8"?>
<a:theme xmlns:a="http://schemas.openxmlformats.org/drawingml/2006/main" name="3_Office Theme">
  <a:themeElements>
    <a:clrScheme name="Custom 14">
      <a:dk1>
        <a:srgbClr val="000000"/>
      </a:dk1>
      <a:lt1>
        <a:srgbClr val="FFFFFF"/>
      </a:lt1>
      <a:dk2>
        <a:srgbClr val="58595B"/>
      </a:dk2>
      <a:lt2>
        <a:srgbClr val="E7E6E6"/>
      </a:lt2>
      <a:accent1>
        <a:srgbClr val="045073"/>
      </a:accent1>
      <a:accent2>
        <a:srgbClr val="0A87A5"/>
      </a:accent2>
      <a:accent3>
        <a:srgbClr val="808080"/>
      </a:accent3>
      <a:accent4>
        <a:srgbClr val="BCBEC0"/>
      </a:accent4>
      <a:accent5>
        <a:srgbClr val="00824C"/>
      </a:accent5>
      <a:accent6>
        <a:srgbClr val="80D1E3"/>
      </a:accent6>
      <a:hlink>
        <a:srgbClr val="0A87A5"/>
      </a:hlink>
      <a:folHlink>
        <a:srgbClr val="80D1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ond_PowerPoint_Deck_template_smaller" id="{04A02F30-1BEE-7741-A9DA-0085ABF3F6FD}" vid="{1AD9BCC6-A5B5-8146-BBFD-79A86D9452D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5547</TotalTime>
  <Words>5760</Words>
  <Application>Microsoft Office PowerPoint</Application>
  <PresentationFormat>Widescreen</PresentationFormat>
  <Paragraphs>566</Paragraphs>
  <Slides>32</Slides>
  <Notes>24</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42" baseType="lpstr">
      <vt:lpstr>Arial</vt:lpstr>
      <vt:lpstr>Arial Narrow</vt:lpstr>
      <vt:lpstr>Calibri</vt:lpstr>
      <vt:lpstr>Courier New</vt:lpstr>
      <vt:lpstr>Times New Roman</vt:lpstr>
      <vt:lpstr>Office Theme</vt:lpstr>
      <vt:lpstr>1_Office Theme</vt:lpstr>
      <vt:lpstr>2_Office Theme</vt:lpstr>
      <vt:lpstr>3_Office Theme</vt:lpstr>
      <vt:lpstr>think-cell Slide</vt:lpstr>
      <vt:lpstr>PowerPoint Presentation</vt:lpstr>
      <vt:lpstr>Tim Evans Chief Financial Officer – GWG Holdings, Inc. </vt:lpstr>
      <vt:lpstr>Agenda</vt:lpstr>
      <vt:lpstr>Disclaimer</vt:lpstr>
      <vt:lpstr>PowerPoint Presentation</vt:lpstr>
      <vt:lpstr>Transformation Through the Years</vt:lpstr>
      <vt:lpstr>Portfolio of Assets</vt:lpstr>
      <vt:lpstr>Timeline of 2021 Milestones for GWGH and Ben</vt:lpstr>
      <vt:lpstr>GWGH Team &amp; Performance</vt:lpstr>
      <vt:lpstr>Secondary Market Solutions</vt:lpstr>
      <vt:lpstr>PowerPoint Presentation</vt:lpstr>
      <vt:lpstr>PowerPoint Presentation</vt:lpstr>
      <vt:lpstr>Ben Risk Considerations</vt:lpstr>
      <vt:lpstr>Key Investor Drivers and Demand</vt:lpstr>
      <vt:lpstr>Alternative Assets AUM Growth</vt:lpstr>
      <vt:lpstr>Demand for Liquidity Grows as AUM Grows</vt:lpstr>
      <vt:lpstr>The Alternatives Industry Landscape</vt:lpstr>
      <vt:lpstr>The Alternatives Industry Landscape</vt:lpstr>
      <vt:lpstr>PowerPoint Presentation</vt:lpstr>
      <vt:lpstr>Size of Market Opportunity</vt:lpstr>
      <vt:lpstr>The J Curve</vt:lpstr>
      <vt:lpstr>Ben’s Operating Philosophy</vt:lpstr>
      <vt:lpstr>De     Designed to target four principal channels of origination with bespoke strategies and offerings</vt:lpstr>
      <vt:lpstr>PowerPoint Presentation</vt:lpstr>
      <vt:lpstr>PowerPoint Presentation</vt:lpstr>
      <vt:lpstr>Technology Enabled Fiduciary Financial Institutions (TEFFI) Act</vt:lpstr>
      <vt:lpstr>How It Works</vt:lpstr>
      <vt:lpstr>Learn More About Ben…</vt:lpstr>
      <vt:lpstr>PowerPoint Presentation</vt:lpstr>
      <vt:lpstr>GWGH Team &amp; Performance</vt:lpstr>
      <vt:lpstr>Territory Map</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Ryan Wieser</cp:lastModifiedBy>
  <cp:revision>248</cp:revision>
  <dcterms:created xsi:type="dcterms:W3CDTF">2020-03-07T21:14:38Z</dcterms:created>
  <dcterms:modified xsi:type="dcterms:W3CDTF">2021-10-07T09:42:09Z</dcterms:modified>
</cp:coreProperties>
</file>